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9" r:id="rId3"/>
    <p:sldId id="277" r:id="rId4"/>
    <p:sldId id="257" r:id="rId5"/>
    <p:sldId id="258" r:id="rId6"/>
    <p:sldId id="270" r:id="rId7"/>
    <p:sldId id="260" r:id="rId8"/>
    <p:sldId id="273" r:id="rId9"/>
    <p:sldId id="262" r:id="rId10"/>
    <p:sldId id="261" r:id="rId11"/>
    <p:sldId id="272" r:id="rId12"/>
    <p:sldId id="264" r:id="rId13"/>
    <p:sldId id="274" r:id="rId14"/>
    <p:sldId id="275" r:id="rId15"/>
    <p:sldId id="263" r:id="rId16"/>
    <p:sldId id="259" r:id="rId17"/>
    <p:sldId id="276" r:id="rId18"/>
    <p:sldId id="279" r:id="rId19"/>
    <p:sldId id="271" r:id="rId20"/>
    <p:sldId id="278" r:id="rId21"/>
    <p:sldId id="266" r:id="rId22"/>
    <p:sldId id="280" r:id="rId23"/>
    <p:sldId id="265" r:id="rId24"/>
    <p:sldId id="267" r:id="rId25"/>
    <p:sldId id="268" r:id="rId26"/>
  </p:sldIdLst>
  <p:sldSz cx="12192000" cy="6858000"/>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4" d="100"/>
          <a:sy n="104" d="100"/>
        </p:scale>
        <p:origin x="75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D38F9-4654-76BE-3BB9-7DBF512622F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t-LT"/>
          </a:p>
        </p:txBody>
      </p:sp>
      <p:sp>
        <p:nvSpPr>
          <p:cNvPr id="3" name="Subtitle 2">
            <a:extLst>
              <a:ext uri="{FF2B5EF4-FFF2-40B4-BE49-F238E27FC236}">
                <a16:creationId xmlns:a16="http://schemas.microsoft.com/office/drawing/2014/main" id="{D1E20A69-EB22-D40F-44CB-937763E44C6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t-LT"/>
          </a:p>
        </p:txBody>
      </p:sp>
      <p:sp>
        <p:nvSpPr>
          <p:cNvPr id="4" name="Date Placeholder 3">
            <a:extLst>
              <a:ext uri="{FF2B5EF4-FFF2-40B4-BE49-F238E27FC236}">
                <a16:creationId xmlns:a16="http://schemas.microsoft.com/office/drawing/2014/main" id="{25FE2E1E-E3FC-C0D3-B5FB-D43EECD52B5E}"/>
              </a:ext>
            </a:extLst>
          </p:cNvPr>
          <p:cNvSpPr>
            <a:spLocks noGrp="1"/>
          </p:cNvSpPr>
          <p:nvPr>
            <p:ph type="dt" sz="half" idx="10"/>
          </p:nvPr>
        </p:nvSpPr>
        <p:spPr/>
        <p:txBody>
          <a:bodyPr/>
          <a:lstStyle/>
          <a:p>
            <a:fld id="{19814F70-1DC5-4D93-A987-014D6AE5325F}" type="datetimeFigureOut">
              <a:rPr lang="lt-LT" smtClean="0"/>
              <a:t>2023-04-15</a:t>
            </a:fld>
            <a:endParaRPr lang="lt-LT"/>
          </a:p>
        </p:txBody>
      </p:sp>
      <p:sp>
        <p:nvSpPr>
          <p:cNvPr id="5" name="Footer Placeholder 4">
            <a:extLst>
              <a:ext uri="{FF2B5EF4-FFF2-40B4-BE49-F238E27FC236}">
                <a16:creationId xmlns:a16="http://schemas.microsoft.com/office/drawing/2014/main" id="{13FA7475-5E53-07B0-11AE-7670B6B4D6A3}"/>
              </a:ext>
            </a:extLst>
          </p:cNvPr>
          <p:cNvSpPr>
            <a:spLocks noGrp="1"/>
          </p:cNvSpPr>
          <p:nvPr>
            <p:ph type="ftr" sz="quarter" idx="11"/>
          </p:nvPr>
        </p:nvSpPr>
        <p:spPr/>
        <p:txBody>
          <a:bodyPr/>
          <a:lstStyle/>
          <a:p>
            <a:endParaRPr lang="lt-LT"/>
          </a:p>
        </p:txBody>
      </p:sp>
      <p:sp>
        <p:nvSpPr>
          <p:cNvPr id="6" name="Slide Number Placeholder 5">
            <a:extLst>
              <a:ext uri="{FF2B5EF4-FFF2-40B4-BE49-F238E27FC236}">
                <a16:creationId xmlns:a16="http://schemas.microsoft.com/office/drawing/2014/main" id="{2E4706E8-2F0F-74DA-F75A-FF4D413273E0}"/>
              </a:ext>
            </a:extLst>
          </p:cNvPr>
          <p:cNvSpPr>
            <a:spLocks noGrp="1"/>
          </p:cNvSpPr>
          <p:nvPr>
            <p:ph type="sldNum" sz="quarter" idx="12"/>
          </p:nvPr>
        </p:nvSpPr>
        <p:spPr/>
        <p:txBody>
          <a:bodyPr/>
          <a:lstStyle/>
          <a:p>
            <a:fld id="{CF24D344-4A4B-44CF-8F5B-495F2394DC0A}" type="slidenum">
              <a:rPr lang="lt-LT" smtClean="0"/>
              <a:t>‹#›</a:t>
            </a:fld>
            <a:endParaRPr lang="lt-LT"/>
          </a:p>
        </p:txBody>
      </p:sp>
    </p:spTree>
    <p:extLst>
      <p:ext uri="{BB962C8B-B14F-4D97-AF65-F5344CB8AC3E}">
        <p14:creationId xmlns:p14="http://schemas.microsoft.com/office/powerpoint/2010/main" val="7890478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72AF3-CAA4-1B2B-AA03-6C9E0AAE4F28}"/>
              </a:ext>
            </a:extLst>
          </p:cNvPr>
          <p:cNvSpPr>
            <a:spLocks noGrp="1"/>
          </p:cNvSpPr>
          <p:nvPr>
            <p:ph type="title"/>
          </p:nvPr>
        </p:nvSpPr>
        <p:spPr/>
        <p:txBody>
          <a:bodyPr/>
          <a:lstStyle/>
          <a:p>
            <a:r>
              <a:rPr lang="en-US"/>
              <a:t>Click to edit Master title style</a:t>
            </a:r>
            <a:endParaRPr lang="lt-LT"/>
          </a:p>
        </p:txBody>
      </p:sp>
      <p:sp>
        <p:nvSpPr>
          <p:cNvPr id="3" name="Content Placeholder 2">
            <a:extLst>
              <a:ext uri="{FF2B5EF4-FFF2-40B4-BE49-F238E27FC236}">
                <a16:creationId xmlns:a16="http://schemas.microsoft.com/office/drawing/2014/main" id="{0CF2F2D1-E319-6ED4-80CD-A2453F3F908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a16="http://schemas.microsoft.com/office/drawing/2014/main" id="{11DAFE0B-F123-64F6-37F7-B0F050E5FF05}"/>
              </a:ext>
            </a:extLst>
          </p:cNvPr>
          <p:cNvSpPr>
            <a:spLocks noGrp="1"/>
          </p:cNvSpPr>
          <p:nvPr>
            <p:ph type="dt" sz="half" idx="10"/>
          </p:nvPr>
        </p:nvSpPr>
        <p:spPr/>
        <p:txBody>
          <a:bodyPr/>
          <a:lstStyle/>
          <a:p>
            <a:fld id="{19814F70-1DC5-4D93-A987-014D6AE5325F}" type="datetimeFigureOut">
              <a:rPr lang="lt-LT" smtClean="0"/>
              <a:t>2023-04-15</a:t>
            </a:fld>
            <a:endParaRPr lang="lt-LT"/>
          </a:p>
        </p:txBody>
      </p:sp>
      <p:sp>
        <p:nvSpPr>
          <p:cNvPr id="5" name="Footer Placeholder 4">
            <a:extLst>
              <a:ext uri="{FF2B5EF4-FFF2-40B4-BE49-F238E27FC236}">
                <a16:creationId xmlns:a16="http://schemas.microsoft.com/office/drawing/2014/main" id="{64EF9F14-FF1F-F758-48E5-E718E7237550}"/>
              </a:ext>
            </a:extLst>
          </p:cNvPr>
          <p:cNvSpPr>
            <a:spLocks noGrp="1"/>
          </p:cNvSpPr>
          <p:nvPr>
            <p:ph type="ftr" sz="quarter" idx="11"/>
          </p:nvPr>
        </p:nvSpPr>
        <p:spPr/>
        <p:txBody>
          <a:bodyPr/>
          <a:lstStyle/>
          <a:p>
            <a:endParaRPr lang="lt-LT"/>
          </a:p>
        </p:txBody>
      </p:sp>
      <p:sp>
        <p:nvSpPr>
          <p:cNvPr id="6" name="Slide Number Placeholder 5">
            <a:extLst>
              <a:ext uri="{FF2B5EF4-FFF2-40B4-BE49-F238E27FC236}">
                <a16:creationId xmlns:a16="http://schemas.microsoft.com/office/drawing/2014/main" id="{A82BDA82-5F3A-A8F3-11F5-533E4C1B57D7}"/>
              </a:ext>
            </a:extLst>
          </p:cNvPr>
          <p:cNvSpPr>
            <a:spLocks noGrp="1"/>
          </p:cNvSpPr>
          <p:nvPr>
            <p:ph type="sldNum" sz="quarter" idx="12"/>
          </p:nvPr>
        </p:nvSpPr>
        <p:spPr/>
        <p:txBody>
          <a:bodyPr/>
          <a:lstStyle/>
          <a:p>
            <a:fld id="{CF24D344-4A4B-44CF-8F5B-495F2394DC0A}" type="slidenum">
              <a:rPr lang="lt-LT" smtClean="0"/>
              <a:t>‹#›</a:t>
            </a:fld>
            <a:endParaRPr lang="lt-LT"/>
          </a:p>
        </p:txBody>
      </p:sp>
    </p:spTree>
    <p:extLst>
      <p:ext uri="{BB962C8B-B14F-4D97-AF65-F5344CB8AC3E}">
        <p14:creationId xmlns:p14="http://schemas.microsoft.com/office/powerpoint/2010/main" val="22479857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511F84-E269-4642-7BD2-92840068731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lt-LT"/>
          </a:p>
        </p:txBody>
      </p:sp>
      <p:sp>
        <p:nvSpPr>
          <p:cNvPr id="3" name="Text Placeholder 2">
            <a:extLst>
              <a:ext uri="{FF2B5EF4-FFF2-40B4-BE49-F238E27FC236}">
                <a16:creationId xmlns:a16="http://schemas.microsoft.com/office/drawing/2014/main" id="{C687C0F2-B9DC-EBAC-2CD0-F6AF8903874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AE27DA8-86EF-EEF3-7453-4B584D503983}"/>
              </a:ext>
            </a:extLst>
          </p:cNvPr>
          <p:cNvSpPr>
            <a:spLocks noGrp="1"/>
          </p:cNvSpPr>
          <p:nvPr>
            <p:ph type="dt" sz="half" idx="10"/>
          </p:nvPr>
        </p:nvSpPr>
        <p:spPr/>
        <p:txBody>
          <a:bodyPr/>
          <a:lstStyle/>
          <a:p>
            <a:fld id="{19814F70-1DC5-4D93-A987-014D6AE5325F}" type="datetimeFigureOut">
              <a:rPr lang="lt-LT" smtClean="0"/>
              <a:t>2023-04-15</a:t>
            </a:fld>
            <a:endParaRPr lang="lt-LT"/>
          </a:p>
        </p:txBody>
      </p:sp>
      <p:sp>
        <p:nvSpPr>
          <p:cNvPr id="5" name="Footer Placeholder 4">
            <a:extLst>
              <a:ext uri="{FF2B5EF4-FFF2-40B4-BE49-F238E27FC236}">
                <a16:creationId xmlns:a16="http://schemas.microsoft.com/office/drawing/2014/main" id="{33385CC9-9B89-C896-233A-A9248F354F38}"/>
              </a:ext>
            </a:extLst>
          </p:cNvPr>
          <p:cNvSpPr>
            <a:spLocks noGrp="1"/>
          </p:cNvSpPr>
          <p:nvPr>
            <p:ph type="ftr" sz="quarter" idx="11"/>
          </p:nvPr>
        </p:nvSpPr>
        <p:spPr/>
        <p:txBody>
          <a:bodyPr/>
          <a:lstStyle/>
          <a:p>
            <a:endParaRPr lang="lt-LT"/>
          </a:p>
        </p:txBody>
      </p:sp>
      <p:sp>
        <p:nvSpPr>
          <p:cNvPr id="6" name="Slide Number Placeholder 5">
            <a:extLst>
              <a:ext uri="{FF2B5EF4-FFF2-40B4-BE49-F238E27FC236}">
                <a16:creationId xmlns:a16="http://schemas.microsoft.com/office/drawing/2014/main" id="{884AB479-FDFA-8B54-45E3-A94AB3686A2E}"/>
              </a:ext>
            </a:extLst>
          </p:cNvPr>
          <p:cNvSpPr>
            <a:spLocks noGrp="1"/>
          </p:cNvSpPr>
          <p:nvPr>
            <p:ph type="sldNum" sz="quarter" idx="12"/>
          </p:nvPr>
        </p:nvSpPr>
        <p:spPr/>
        <p:txBody>
          <a:bodyPr/>
          <a:lstStyle/>
          <a:p>
            <a:fld id="{CF24D344-4A4B-44CF-8F5B-495F2394DC0A}" type="slidenum">
              <a:rPr lang="lt-LT" smtClean="0"/>
              <a:t>‹#›</a:t>
            </a:fld>
            <a:endParaRPr lang="lt-LT"/>
          </a:p>
        </p:txBody>
      </p:sp>
    </p:spTree>
    <p:extLst>
      <p:ext uri="{BB962C8B-B14F-4D97-AF65-F5344CB8AC3E}">
        <p14:creationId xmlns:p14="http://schemas.microsoft.com/office/powerpoint/2010/main" val="14232604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9D355-5DD5-1B00-653F-0BB34DF57164}"/>
              </a:ext>
            </a:extLst>
          </p:cNvPr>
          <p:cNvSpPr>
            <a:spLocks noGrp="1"/>
          </p:cNvSpPr>
          <p:nvPr>
            <p:ph type="title"/>
          </p:nvPr>
        </p:nvSpPr>
        <p:spPr/>
        <p:txBody>
          <a:bodyPr/>
          <a:lstStyle/>
          <a:p>
            <a:r>
              <a:rPr lang="en-US"/>
              <a:t>Click to edit Master title style</a:t>
            </a:r>
            <a:endParaRPr lang="lt-LT"/>
          </a:p>
        </p:txBody>
      </p:sp>
      <p:sp>
        <p:nvSpPr>
          <p:cNvPr id="3" name="Content Placeholder 2">
            <a:extLst>
              <a:ext uri="{FF2B5EF4-FFF2-40B4-BE49-F238E27FC236}">
                <a16:creationId xmlns:a16="http://schemas.microsoft.com/office/drawing/2014/main" id="{F355A8AD-83B1-4D5D-23E0-AF4D76F17E8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Content Placeholder 3">
            <a:extLst>
              <a:ext uri="{FF2B5EF4-FFF2-40B4-BE49-F238E27FC236}">
                <a16:creationId xmlns:a16="http://schemas.microsoft.com/office/drawing/2014/main" id="{A7F20C6A-1912-1D79-F8EE-9D561BAA130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Date Placeholder 4">
            <a:extLst>
              <a:ext uri="{FF2B5EF4-FFF2-40B4-BE49-F238E27FC236}">
                <a16:creationId xmlns:a16="http://schemas.microsoft.com/office/drawing/2014/main" id="{84448EAF-08ED-B993-8E4B-09802C922471}"/>
              </a:ext>
            </a:extLst>
          </p:cNvPr>
          <p:cNvSpPr>
            <a:spLocks noGrp="1"/>
          </p:cNvSpPr>
          <p:nvPr>
            <p:ph type="dt" sz="half" idx="10"/>
          </p:nvPr>
        </p:nvSpPr>
        <p:spPr/>
        <p:txBody>
          <a:bodyPr/>
          <a:lstStyle/>
          <a:p>
            <a:fld id="{19814F70-1DC5-4D93-A987-014D6AE5325F}" type="datetimeFigureOut">
              <a:rPr lang="lt-LT" smtClean="0"/>
              <a:t>2023-04-15</a:t>
            </a:fld>
            <a:endParaRPr lang="lt-LT"/>
          </a:p>
        </p:txBody>
      </p:sp>
      <p:sp>
        <p:nvSpPr>
          <p:cNvPr id="6" name="Footer Placeholder 5">
            <a:extLst>
              <a:ext uri="{FF2B5EF4-FFF2-40B4-BE49-F238E27FC236}">
                <a16:creationId xmlns:a16="http://schemas.microsoft.com/office/drawing/2014/main" id="{25A81A05-4353-77CB-E9B3-EBA7ED36DB47}"/>
              </a:ext>
            </a:extLst>
          </p:cNvPr>
          <p:cNvSpPr>
            <a:spLocks noGrp="1"/>
          </p:cNvSpPr>
          <p:nvPr>
            <p:ph type="ftr" sz="quarter" idx="11"/>
          </p:nvPr>
        </p:nvSpPr>
        <p:spPr/>
        <p:txBody>
          <a:bodyPr/>
          <a:lstStyle/>
          <a:p>
            <a:endParaRPr lang="lt-LT"/>
          </a:p>
        </p:txBody>
      </p:sp>
      <p:sp>
        <p:nvSpPr>
          <p:cNvPr id="7" name="Slide Number Placeholder 6">
            <a:extLst>
              <a:ext uri="{FF2B5EF4-FFF2-40B4-BE49-F238E27FC236}">
                <a16:creationId xmlns:a16="http://schemas.microsoft.com/office/drawing/2014/main" id="{F612EE9D-E4BC-F907-F641-BA044611A755}"/>
              </a:ext>
            </a:extLst>
          </p:cNvPr>
          <p:cNvSpPr>
            <a:spLocks noGrp="1"/>
          </p:cNvSpPr>
          <p:nvPr>
            <p:ph type="sldNum" sz="quarter" idx="12"/>
          </p:nvPr>
        </p:nvSpPr>
        <p:spPr/>
        <p:txBody>
          <a:bodyPr/>
          <a:lstStyle/>
          <a:p>
            <a:fld id="{CF24D344-4A4B-44CF-8F5B-495F2394DC0A}" type="slidenum">
              <a:rPr lang="lt-LT" smtClean="0"/>
              <a:t>‹#›</a:t>
            </a:fld>
            <a:endParaRPr lang="lt-LT"/>
          </a:p>
        </p:txBody>
      </p:sp>
    </p:spTree>
    <p:extLst>
      <p:ext uri="{BB962C8B-B14F-4D97-AF65-F5344CB8AC3E}">
        <p14:creationId xmlns:p14="http://schemas.microsoft.com/office/powerpoint/2010/main" val="27448608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D5CAA-1762-64B6-EA3D-EDC326101158}"/>
              </a:ext>
            </a:extLst>
          </p:cNvPr>
          <p:cNvSpPr>
            <a:spLocks noGrp="1"/>
          </p:cNvSpPr>
          <p:nvPr>
            <p:ph type="title"/>
          </p:nvPr>
        </p:nvSpPr>
        <p:spPr>
          <a:xfrm>
            <a:off x="839788" y="365125"/>
            <a:ext cx="10515600" cy="1325563"/>
          </a:xfrm>
        </p:spPr>
        <p:txBody>
          <a:bodyPr/>
          <a:lstStyle/>
          <a:p>
            <a:r>
              <a:rPr lang="en-US"/>
              <a:t>Click to edit Master title style</a:t>
            </a:r>
            <a:endParaRPr lang="lt-LT"/>
          </a:p>
        </p:txBody>
      </p:sp>
      <p:sp>
        <p:nvSpPr>
          <p:cNvPr id="3" name="Text Placeholder 2">
            <a:extLst>
              <a:ext uri="{FF2B5EF4-FFF2-40B4-BE49-F238E27FC236}">
                <a16:creationId xmlns:a16="http://schemas.microsoft.com/office/drawing/2014/main" id="{9EEC6F47-560A-2058-A740-540D2D7A1B4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4277684-8043-8275-14F7-FEEDED3B31F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5" name="Text Placeholder 4">
            <a:extLst>
              <a:ext uri="{FF2B5EF4-FFF2-40B4-BE49-F238E27FC236}">
                <a16:creationId xmlns:a16="http://schemas.microsoft.com/office/drawing/2014/main" id="{E0A9B6DC-EA3B-AE3B-FAAF-944EFF802E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6962CF9-5D06-4320-0659-9369D989DA1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7" name="Date Placeholder 6">
            <a:extLst>
              <a:ext uri="{FF2B5EF4-FFF2-40B4-BE49-F238E27FC236}">
                <a16:creationId xmlns:a16="http://schemas.microsoft.com/office/drawing/2014/main" id="{9DF4212B-21CA-BBCA-E261-2D5DAC2A531E}"/>
              </a:ext>
            </a:extLst>
          </p:cNvPr>
          <p:cNvSpPr>
            <a:spLocks noGrp="1"/>
          </p:cNvSpPr>
          <p:nvPr>
            <p:ph type="dt" sz="half" idx="10"/>
          </p:nvPr>
        </p:nvSpPr>
        <p:spPr/>
        <p:txBody>
          <a:bodyPr/>
          <a:lstStyle/>
          <a:p>
            <a:fld id="{19814F70-1DC5-4D93-A987-014D6AE5325F}" type="datetimeFigureOut">
              <a:rPr lang="lt-LT" smtClean="0"/>
              <a:t>2023-04-15</a:t>
            </a:fld>
            <a:endParaRPr lang="lt-LT"/>
          </a:p>
        </p:txBody>
      </p:sp>
      <p:sp>
        <p:nvSpPr>
          <p:cNvPr id="8" name="Footer Placeholder 7">
            <a:extLst>
              <a:ext uri="{FF2B5EF4-FFF2-40B4-BE49-F238E27FC236}">
                <a16:creationId xmlns:a16="http://schemas.microsoft.com/office/drawing/2014/main" id="{D03DC7ED-9F29-4EBD-FAC7-72E740377846}"/>
              </a:ext>
            </a:extLst>
          </p:cNvPr>
          <p:cNvSpPr>
            <a:spLocks noGrp="1"/>
          </p:cNvSpPr>
          <p:nvPr>
            <p:ph type="ftr" sz="quarter" idx="11"/>
          </p:nvPr>
        </p:nvSpPr>
        <p:spPr/>
        <p:txBody>
          <a:bodyPr/>
          <a:lstStyle/>
          <a:p>
            <a:endParaRPr lang="lt-LT"/>
          </a:p>
        </p:txBody>
      </p:sp>
      <p:sp>
        <p:nvSpPr>
          <p:cNvPr id="9" name="Slide Number Placeholder 8">
            <a:extLst>
              <a:ext uri="{FF2B5EF4-FFF2-40B4-BE49-F238E27FC236}">
                <a16:creationId xmlns:a16="http://schemas.microsoft.com/office/drawing/2014/main" id="{FD8F068E-E017-1493-2680-693179511081}"/>
              </a:ext>
            </a:extLst>
          </p:cNvPr>
          <p:cNvSpPr>
            <a:spLocks noGrp="1"/>
          </p:cNvSpPr>
          <p:nvPr>
            <p:ph type="sldNum" sz="quarter" idx="12"/>
          </p:nvPr>
        </p:nvSpPr>
        <p:spPr/>
        <p:txBody>
          <a:bodyPr/>
          <a:lstStyle/>
          <a:p>
            <a:fld id="{CF24D344-4A4B-44CF-8F5B-495F2394DC0A}" type="slidenum">
              <a:rPr lang="lt-LT" smtClean="0"/>
              <a:t>‹#›</a:t>
            </a:fld>
            <a:endParaRPr lang="lt-LT"/>
          </a:p>
        </p:txBody>
      </p:sp>
    </p:spTree>
    <p:extLst>
      <p:ext uri="{BB962C8B-B14F-4D97-AF65-F5344CB8AC3E}">
        <p14:creationId xmlns:p14="http://schemas.microsoft.com/office/powerpoint/2010/main" val="14656574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2AA30-1B85-DEB5-774F-14DF7C8B0C26}"/>
              </a:ext>
            </a:extLst>
          </p:cNvPr>
          <p:cNvSpPr>
            <a:spLocks noGrp="1"/>
          </p:cNvSpPr>
          <p:nvPr>
            <p:ph type="title"/>
          </p:nvPr>
        </p:nvSpPr>
        <p:spPr/>
        <p:txBody>
          <a:bodyPr/>
          <a:lstStyle/>
          <a:p>
            <a:r>
              <a:rPr lang="en-US"/>
              <a:t>Click to edit Master title style</a:t>
            </a:r>
            <a:endParaRPr lang="lt-LT"/>
          </a:p>
        </p:txBody>
      </p:sp>
      <p:sp>
        <p:nvSpPr>
          <p:cNvPr id="3" name="Date Placeholder 2">
            <a:extLst>
              <a:ext uri="{FF2B5EF4-FFF2-40B4-BE49-F238E27FC236}">
                <a16:creationId xmlns:a16="http://schemas.microsoft.com/office/drawing/2014/main" id="{A14A4C47-9F25-B580-4612-6493426B84B5}"/>
              </a:ext>
            </a:extLst>
          </p:cNvPr>
          <p:cNvSpPr>
            <a:spLocks noGrp="1"/>
          </p:cNvSpPr>
          <p:nvPr>
            <p:ph type="dt" sz="half" idx="10"/>
          </p:nvPr>
        </p:nvSpPr>
        <p:spPr/>
        <p:txBody>
          <a:bodyPr/>
          <a:lstStyle/>
          <a:p>
            <a:fld id="{19814F70-1DC5-4D93-A987-014D6AE5325F}" type="datetimeFigureOut">
              <a:rPr lang="lt-LT" smtClean="0"/>
              <a:t>2023-04-15</a:t>
            </a:fld>
            <a:endParaRPr lang="lt-LT"/>
          </a:p>
        </p:txBody>
      </p:sp>
      <p:sp>
        <p:nvSpPr>
          <p:cNvPr id="4" name="Footer Placeholder 3">
            <a:extLst>
              <a:ext uri="{FF2B5EF4-FFF2-40B4-BE49-F238E27FC236}">
                <a16:creationId xmlns:a16="http://schemas.microsoft.com/office/drawing/2014/main" id="{FC3FD938-67A0-8181-A521-0972D2135CD5}"/>
              </a:ext>
            </a:extLst>
          </p:cNvPr>
          <p:cNvSpPr>
            <a:spLocks noGrp="1"/>
          </p:cNvSpPr>
          <p:nvPr>
            <p:ph type="ftr" sz="quarter" idx="11"/>
          </p:nvPr>
        </p:nvSpPr>
        <p:spPr/>
        <p:txBody>
          <a:bodyPr/>
          <a:lstStyle/>
          <a:p>
            <a:endParaRPr lang="lt-LT"/>
          </a:p>
        </p:txBody>
      </p:sp>
      <p:sp>
        <p:nvSpPr>
          <p:cNvPr id="5" name="Slide Number Placeholder 4">
            <a:extLst>
              <a:ext uri="{FF2B5EF4-FFF2-40B4-BE49-F238E27FC236}">
                <a16:creationId xmlns:a16="http://schemas.microsoft.com/office/drawing/2014/main" id="{5677C3C4-1223-FD73-5FC2-4AAC2CFBEEB0}"/>
              </a:ext>
            </a:extLst>
          </p:cNvPr>
          <p:cNvSpPr>
            <a:spLocks noGrp="1"/>
          </p:cNvSpPr>
          <p:nvPr>
            <p:ph type="sldNum" sz="quarter" idx="12"/>
          </p:nvPr>
        </p:nvSpPr>
        <p:spPr/>
        <p:txBody>
          <a:bodyPr/>
          <a:lstStyle/>
          <a:p>
            <a:fld id="{CF24D344-4A4B-44CF-8F5B-495F2394DC0A}" type="slidenum">
              <a:rPr lang="lt-LT" smtClean="0"/>
              <a:t>‹#›</a:t>
            </a:fld>
            <a:endParaRPr lang="lt-LT"/>
          </a:p>
        </p:txBody>
      </p:sp>
    </p:spTree>
    <p:extLst>
      <p:ext uri="{BB962C8B-B14F-4D97-AF65-F5344CB8AC3E}">
        <p14:creationId xmlns:p14="http://schemas.microsoft.com/office/powerpoint/2010/main" val="328798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CF5F3DB-D43E-A6BE-E3D1-74890904839E}"/>
              </a:ext>
            </a:extLst>
          </p:cNvPr>
          <p:cNvSpPr>
            <a:spLocks noGrp="1"/>
          </p:cNvSpPr>
          <p:nvPr>
            <p:ph type="dt" sz="half" idx="10"/>
          </p:nvPr>
        </p:nvSpPr>
        <p:spPr/>
        <p:txBody>
          <a:bodyPr/>
          <a:lstStyle/>
          <a:p>
            <a:fld id="{19814F70-1DC5-4D93-A987-014D6AE5325F}" type="datetimeFigureOut">
              <a:rPr lang="lt-LT" smtClean="0"/>
              <a:t>2023-04-15</a:t>
            </a:fld>
            <a:endParaRPr lang="lt-LT"/>
          </a:p>
        </p:txBody>
      </p:sp>
      <p:sp>
        <p:nvSpPr>
          <p:cNvPr id="3" name="Footer Placeholder 2">
            <a:extLst>
              <a:ext uri="{FF2B5EF4-FFF2-40B4-BE49-F238E27FC236}">
                <a16:creationId xmlns:a16="http://schemas.microsoft.com/office/drawing/2014/main" id="{3B90A7C8-7DCB-A821-4255-5834A244DB1E}"/>
              </a:ext>
            </a:extLst>
          </p:cNvPr>
          <p:cNvSpPr>
            <a:spLocks noGrp="1"/>
          </p:cNvSpPr>
          <p:nvPr>
            <p:ph type="ftr" sz="quarter" idx="11"/>
          </p:nvPr>
        </p:nvSpPr>
        <p:spPr/>
        <p:txBody>
          <a:bodyPr/>
          <a:lstStyle/>
          <a:p>
            <a:endParaRPr lang="lt-LT"/>
          </a:p>
        </p:txBody>
      </p:sp>
      <p:sp>
        <p:nvSpPr>
          <p:cNvPr id="4" name="Slide Number Placeholder 3">
            <a:extLst>
              <a:ext uri="{FF2B5EF4-FFF2-40B4-BE49-F238E27FC236}">
                <a16:creationId xmlns:a16="http://schemas.microsoft.com/office/drawing/2014/main" id="{F26DBBC9-0A22-33F3-4C5B-2A98B056C029}"/>
              </a:ext>
            </a:extLst>
          </p:cNvPr>
          <p:cNvSpPr>
            <a:spLocks noGrp="1"/>
          </p:cNvSpPr>
          <p:nvPr>
            <p:ph type="sldNum" sz="quarter" idx="12"/>
          </p:nvPr>
        </p:nvSpPr>
        <p:spPr/>
        <p:txBody>
          <a:bodyPr/>
          <a:lstStyle/>
          <a:p>
            <a:fld id="{CF24D344-4A4B-44CF-8F5B-495F2394DC0A}" type="slidenum">
              <a:rPr lang="lt-LT" smtClean="0"/>
              <a:t>‹#›</a:t>
            </a:fld>
            <a:endParaRPr lang="lt-LT"/>
          </a:p>
        </p:txBody>
      </p:sp>
    </p:spTree>
    <p:extLst>
      <p:ext uri="{BB962C8B-B14F-4D97-AF65-F5344CB8AC3E}">
        <p14:creationId xmlns:p14="http://schemas.microsoft.com/office/powerpoint/2010/main" val="23239606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B321C-2965-FE9E-7491-BAD24C048C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t-LT"/>
          </a:p>
        </p:txBody>
      </p:sp>
      <p:sp>
        <p:nvSpPr>
          <p:cNvPr id="3" name="Content Placeholder 2">
            <a:extLst>
              <a:ext uri="{FF2B5EF4-FFF2-40B4-BE49-F238E27FC236}">
                <a16:creationId xmlns:a16="http://schemas.microsoft.com/office/drawing/2014/main" id="{66E44F92-15F9-744E-DF9D-4EA0EEFFC8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Text Placeholder 3">
            <a:extLst>
              <a:ext uri="{FF2B5EF4-FFF2-40B4-BE49-F238E27FC236}">
                <a16:creationId xmlns:a16="http://schemas.microsoft.com/office/drawing/2014/main" id="{7F1D7A9B-8B0B-280A-6B09-9C5E865631B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0D965E3-FD59-C28A-24A8-252CFE6B61D4}"/>
              </a:ext>
            </a:extLst>
          </p:cNvPr>
          <p:cNvSpPr>
            <a:spLocks noGrp="1"/>
          </p:cNvSpPr>
          <p:nvPr>
            <p:ph type="dt" sz="half" idx="10"/>
          </p:nvPr>
        </p:nvSpPr>
        <p:spPr/>
        <p:txBody>
          <a:bodyPr/>
          <a:lstStyle/>
          <a:p>
            <a:fld id="{19814F70-1DC5-4D93-A987-014D6AE5325F}" type="datetimeFigureOut">
              <a:rPr lang="lt-LT" smtClean="0"/>
              <a:t>2023-04-15</a:t>
            </a:fld>
            <a:endParaRPr lang="lt-LT"/>
          </a:p>
        </p:txBody>
      </p:sp>
      <p:sp>
        <p:nvSpPr>
          <p:cNvPr id="6" name="Footer Placeholder 5">
            <a:extLst>
              <a:ext uri="{FF2B5EF4-FFF2-40B4-BE49-F238E27FC236}">
                <a16:creationId xmlns:a16="http://schemas.microsoft.com/office/drawing/2014/main" id="{3895FA28-8BDC-35A7-6FEC-6D44C7BC26B3}"/>
              </a:ext>
            </a:extLst>
          </p:cNvPr>
          <p:cNvSpPr>
            <a:spLocks noGrp="1"/>
          </p:cNvSpPr>
          <p:nvPr>
            <p:ph type="ftr" sz="quarter" idx="11"/>
          </p:nvPr>
        </p:nvSpPr>
        <p:spPr/>
        <p:txBody>
          <a:bodyPr/>
          <a:lstStyle/>
          <a:p>
            <a:endParaRPr lang="lt-LT"/>
          </a:p>
        </p:txBody>
      </p:sp>
      <p:sp>
        <p:nvSpPr>
          <p:cNvPr id="7" name="Slide Number Placeholder 6">
            <a:extLst>
              <a:ext uri="{FF2B5EF4-FFF2-40B4-BE49-F238E27FC236}">
                <a16:creationId xmlns:a16="http://schemas.microsoft.com/office/drawing/2014/main" id="{BA752CAF-7570-6E26-E534-4F46AC625045}"/>
              </a:ext>
            </a:extLst>
          </p:cNvPr>
          <p:cNvSpPr>
            <a:spLocks noGrp="1"/>
          </p:cNvSpPr>
          <p:nvPr>
            <p:ph type="sldNum" sz="quarter" idx="12"/>
          </p:nvPr>
        </p:nvSpPr>
        <p:spPr/>
        <p:txBody>
          <a:bodyPr/>
          <a:lstStyle/>
          <a:p>
            <a:fld id="{CF24D344-4A4B-44CF-8F5B-495F2394DC0A}" type="slidenum">
              <a:rPr lang="lt-LT" smtClean="0"/>
              <a:t>‹#›</a:t>
            </a:fld>
            <a:endParaRPr lang="lt-LT"/>
          </a:p>
        </p:txBody>
      </p:sp>
    </p:spTree>
    <p:extLst>
      <p:ext uri="{BB962C8B-B14F-4D97-AF65-F5344CB8AC3E}">
        <p14:creationId xmlns:p14="http://schemas.microsoft.com/office/powerpoint/2010/main" val="31900524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A958F-1252-6E1E-7A38-85516D1F4A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t-LT"/>
          </a:p>
        </p:txBody>
      </p:sp>
      <p:sp>
        <p:nvSpPr>
          <p:cNvPr id="3" name="Picture Placeholder 2">
            <a:extLst>
              <a:ext uri="{FF2B5EF4-FFF2-40B4-BE49-F238E27FC236}">
                <a16:creationId xmlns:a16="http://schemas.microsoft.com/office/drawing/2014/main" id="{49AD721E-CA3A-5356-2FD0-22AA07DDA9A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t-LT"/>
          </a:p>
        </p:txBody>
      </p:sp>
      <p:sp>
        <p:nvSpPr>
          <p:cNvPr id="4" name="Text Placeholder 3">
            <a:extLst>
              <a:ext uri="{FF2B5EF4-FFF2-40B4-BE49-F238E27FC236}">
                <a16:creationId xmlns:a16="http://schemas.microsoft.com/office/drawing/2014/main" id="{F0D06961-2D78-CF50-A43E-8C3689580F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90527EB-3DC8-E7DA-2C3B-383DD8283C9E}"/>
              </a:ext>
            </a:extLst>
          </p:cNvPr>
          <p:cNvSpPr>
            <a:spLocks noGrp="1"/>
          </p:cNvSpPr>
          <p:nvPr>
            <p:ph type="dt" sz="half" idx="10"/>
          </p:nvPr>
        </p:nvSpPr>
        <p:spPr/>
        <p:txBody>
          <a:bodyPr/>
          <a:lstStyle/>
          <a:p>
            <a:fld id="{19814F70-1DC5-4D93-A987-014D6AE5325F}" type="datetimeFigureOut">
              <a:rPr lang="lt-LT" smtClean="0"/>
              <a:t>2023-04-15</a:t>
            </a:fld>
            <a:endParaRPr lang="lt-LT"/>
          </a:p>
        </p:txBody>
      </p:sp>
      <p:sp>
        <p:nvSpPr>
          <p:cNvPr id="6" name="Footer Placeholder 5">
            <a:extLst>
              <a:ext uri="{FF2B5EF4-FFF2-40B4-BE49-F238E27FC236}">
                <a16:creationId xmlns:a16="http://schemas.microsoft.com/office/drawing/2014/main" id="{20F17DE1-2F44-A5F1-61E8-FC0199FA28FA}"/>
              </a:ext>
            </a:extLst>
          </p:cNvPr>
          <p:cNvSpPr>
            <a:spLocks noGrp="1"/>
          </p:cNvSpPr>
          <p:nvPr>
            <p:ph type="ftr" sz="quarter" idx="11"/>
          </p:nvPr>
        </p:nvSpPr>
        <p:spPr/>
        <p:txBody>
          <a:bodyPr/>
          <a:lstStyle/>
          <a:p>
            <a:endParaRPr lang="lt-LT"/>
          </a:p>
        </p:txBody>
      </p:sp>
      <p:sp>
        <p:nvSpPr>
          <p:cNvPr id="7" name="Slide Number Placeholder 6">
            <a:extLst>
              <a:ext uri="{FF2B5EF4-FFF2-40B4-BE49-F238E27FC236}">
                <a16:creationId xmlns:a16="http://schemas.microsoft.com/office/drawing/2014/main" id="{EF3AE89E-373C-43DA-DB58-432E4CF5A624}"/>
              </a:ext>
            </a:extLst>
          </p:cNvPr>
          <p:cNvSpPr>
            <a:spLocks noGrp="1"/>
          </p:cNvSpPr>
          <p:nvPr>
            <p:ph type="sldNum" sz="quarter" idx="12"/>
          </p:nvPr>
        </p:nvSpPr>
        <p:spPr/>
        <p:txBody>
          <a:bodyPr/>
          <a:lstStyle/>
          <a:p>
            <a:fld id="{CF24D344-4A4B-44CF-8F5B-495F2394DC0A}" type="slidenum">
              <a:rPr lang="lt-LT" smtClean="0"/>
              <a:t>‹#›</a:t>
            </a:fld>
            <a:endParaRPr lang="lt-LT"/>
          </a:p>
        </p:txBody>
      </p:sp>
    </p:spTree>
    <p:extLst>
      <p:ext uri="{BB962C8B-B14F-4D97-AF65-F5344CB8AC3E}">
        <p14:creationId xmlns:p14="http://schemas.microsoft.com/office/powerpoint/2010/main" val="20260343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852A4-C748-6E17-61A5-CE3D9DD5B840}"/>
              </a:ext>
            </a:extLst>
          </p:cNvPr>
          <p:cNvSpPr>
            <a:spLocks noGrp="1"/>
          </p:cNvSpPr>
          <p:nvPr>
            <p:ph type="title"/>
          </p:nvPr>
        </p:nvSpPr>
        <p:spPr/>
        <p:txBody>
          <a:bodyPr/>
          <a:lstStyle/>
          <a:p>
            <a:r>
              <a:rPr lang="en-US"/>
              <a:t>Click to edit Master title style</a:t>
            </a:r>
            <a:endParaRPr lang="lt-LT"/>
          </a:p>
        </p:txBody>
      </p:sp>
      <p:sp>
        <p:nvSpPr>
          <p:cNvPr id="3" name="Vertical Text Placeholder 2">
            <a:extLst>
              <a:ext uri="{FF2B5EF4-FFF2-40B4-BE49-F238E27FC236}">
                <a16:creationId xmlns:a16="http://schemas.microsoft.com/office/drawing/2014/main" id="{D816AE7F-4350-F03B-5897-CD1FB6E4E8E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a16="http://schemas.microsoft.com/office/drawing/2014/main" id="{7273C199-DD48-7B67-1EBE-6398810A3A0A}"/>
              </a:ext>
            </a:extLst>
          </p:cNvPr>
          <p:cNvSpPr>
            <a:spLocks noGrp="1"/>
          </p:cNvSpPr>
          <p:nvPr>
            <p:ph type="dt" sz="half" idx="10"/>
          </p:nvPr>
        </p:nvSpPr>
        <p:spPr/>
        <p:txBody>
          <a:bodyPr/>
          <a:lstStyle/>
          <a:p>
            <a:fld id="{19814F70-1DC5-4D93-A987-014D6AE5325F}" type="datetimeFigureOut">
              <a:rPr lang="lt-LT" smtClean="0"/>
              <a:t>2023-04-15</a:t>
            </a:fld>
            <a:endParaRPr lang="lt-LT"/>
          </a:p>
        </p:txBody>
      </p:sp>
      <p:sp>
        <p:nvSpPr>
          <p:cNvPr id="5" name="Footer Placeholder 4">
            <a:extLst>
              <a:ext uri="{FF2B5EF4-FFF2-40B4-BE49-F238E27FC236}">
                <a16:creationId xmlns:a16="http://schemas.microsoft.com/office/drawing/2014/main" id="{4D86E42F-2D7B-690C-5DEA-A83EA9C50BCD}"/>
              </a:ext>
            </a:extLst>
          </p:cNvPr>
          <p:cNvSpPr>
            <a:spLocks noGrp="1"/>
          </p:cNvSpPr>
          <p:nvPr>
            <p:ph type="ftr" sz="quarter" idx="11"/>
          </p:nvPr>
        </p:nvSpPr>
        <p:spPr/>
        <p:txBody>
          <a:bodyPr/>
          <a:lstStyle/>
          <a:p>
            <a:endParaRPr lang="lt-LT"/>
          </a:p>
        </p:txBody>
      </p:sp>
      <p:sp>
        <p:nvSpPr>
          <p:cNvPr id="6" name="Slide Number Placeholder 5">
            <a:extLst>
              <a:ext uri="{FF2B5EF4-FFF2-40B4-BE49-F238E27FC236}">
                <a16:creationId xmlns:a16="http://schemas.microsoft.com/office/drawing/2014/main" id="{365026FA-D34F-E8CC-083A-007551C87895}"/>
              </a:ext>
            </a:extLst>
          </p:cNvPr>
          <p:cNvSpPr>
            <a:spLocks noGrp="1"/>
          </p:cNvSpPr>
          <p:nvPr>
            <p:ph type="sldNum" sz="quarter" idx="12"/>
          </p:nvPr>
        </p:nvSpPr>
        <p:spPr/>
        <p:txBody>
          <a:bodyPr/>
          <a:lstStyle/>
          <a:p>
            <a:fld id="{CF24D344-4A4B-44CF-8F5B-495F2394DC0A}" type="slidenum">
              <a:rPr lang="lt-LT" smtClean="0"/>
              <a:t>‹#›</a:t>
            </a:fld>
            <a:endParaRPr lang="lt-LT"/>
          </a:p>
        </p:txBody>
      </p:sp>
    </p:spTree>
    <p:extLst>
      <p:ext uri="{BB962C8B-B14F-4D97-AF65-F5344CB8AC3E}">
        <p14:creationId xmlns:p14="http://schemas.microsoft.com/office/powerpoint/2010/main" val="22449041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6C8D229-BA24-F8F8-0158-223BD646670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lt-LT"/>
          </a:p>
        </p:txBody>
      </p:sp>
      <p:sp>
        <p:nvSpPr>
          <p:cNvPr id="3" name="Vertical Text Placeholder 2">
            <a:extLst>
              <a:ext uri="{FF2B5EF4-FFF2-40B4-BE49-F238E27FC236}">
                <a16:creationId xmlns:a16="http://schemas.microsoft.com/office/drawing/2014/main" id="{7C073E67-CD64-24A1-0C49-F0CC55C6E9C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a16="http://schemas.microsoft.com/office/drawing/2014/main" id="{E9EEF821-592A-E9CD-C5A8-C1A209C2E64F}"/>
              </a:ext>
            </a:extLst>
          </p:cNvPr>
          <p:cNvSpPr>
            <a:spLocks noGrp="1"/>
          </p:cNvSpPr>
          <p:nvPr>
            <p:ph type="dt" sz="half" idx="10"/>
          </p:nvPr>
        </p:nvSpPr>
        <p:spPr/>
        <p:txBody>
          <a:bodyPr/>
          <a:lstStyle/>
          <a:p>
            <a:fld id="{19814F70-1DC5-4D93-A987-014D6AE5325F}" type="datetimeFigureOut">
              <a:rPr lang="lt-LT" smtClean="0"/>
              <a:t>2023-04-15</a:t>
            </a:fld>
            <a:endParaRPr lang="lt-LT"/>
          </a:p>
        </p:txBody>
      </p:sp>
      <p:sp>
        <p:nvSpPr>
          <p:cNvPr id="5" name="Footer Placeholder 4">
            <a:extLst>
              <a:ext uri="{FF2B5EF4-FFF2-40B4-BE49-F238E27FC236}">
                <a16:creationId xmlns:a16="http://schemas.microsoft.com/office/drawing/2014/main" id="{F9879C83-EF71-BE15-10D2-AD7ADA545DF4}"/>
              </a:ext>
            </a:extLst>
          </p:cNvPr>
          <p:cNvSpPr>
            <a:spLocks noGrp="1"/>
          </p:cNvSpPr>
          <p:nvPr>
            <p:ph type="ftr" sz="quarter" idx="11"/>
          </p:nvPr>
        </p:nvSpPr>
        <p:spPr/>
        <p:txBody>
          <a:bodyPr/>
          <a:lstStyle/>
          <a:p>
            <a:endParaRPr lang="lt-LT"/>
          </a:p>
        </p:txBody>
      </p:sp>
      <p:sp>
        <p:nvSpPr>
          <p:cNvPr id="6" name="Slide Number Placeholder 5">
            <a:extLst>
              <a:ext uri="{FF2B5EF4-FFF2-40B4-BE49-F238E27FC236}">
                <a16:creationId xmlns:a16="http://schemas.microsoft.com/office/drawing/2014/main" id="{6B3C98AB-A554-17C1-1646-11C74665B995}"/>
              </a:ext>
            </a:extLst>
          </p:cNvPr>
          <p:cNvSpPr>
            <a:spLocks noGrp="1"/>
          </p:cNvSpPr>
          <p:nvPr>
            <p:ph type="sldNum" sz="quarter" idx="12"/>
          </p:nvPr>
        </p:nvSpPr>
        <p:spPr/>
        <p:txBody>
          <a:bodyPr/>
          <a:lstStyle/>
          <a:p>
            <a:fld id="{CF24D344-4A4B-44CF-8F5B-495F2394DC0A}" type="slidenum">
              <a:rPr lang="lt-LT" smtClean="0"/>
              <a:t>‹#›</a:t>
            </a:fld>
            <a:endParaRPr lang="lt-LT"/>
          </a:p>
        </p:txBody>
      </p:sp>
    </p:spTree>
    <p:extLst>
      <p:ext uri="{BB962C8B-B14F-4D97-AF65-F5344CB8AC3E}">
        <p14:creationId xmlns:p14="http://schemas.microsoft.com/office/powerpoint/2010/main" val="29710294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2DC1C8E-63B7-8B07-BED9-19C946E5849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lt-LT"/>
          </a:p>
        </p:txBody>
      </p:sp>
      <p:sp>
        <p:nvSpPr>
          <p:cNvPr id="3" name="Text Placeholder 2">
            <a:extLst>
              <a:ext uri="{FF2B5EF4-FFF2-40B4-BE49-F238E27FC236}">
                <a16:creationId xmlns:a16="http://schemas.microsoft.com/office/drawing/2014/main" id="{6282B198-57DD-DF9C-0E53-BF8C6CF377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t-LT"/>
          </a:p>
        </p:txBody>
      </p:sp>
      <p:sp>
        <p:nvSpPr>
          <p:cNvPr id="4" name="Date Placeholder 3">
            <a:extLst>
              <a:ext uri="{FF2B5EF4-FFF2-40B4-BE49-F238E27FC236}">
                <a16:creationId xmlns:a16="http://schemas.microsoft.com/office/drawing/2014/main" id="{A9794BAF-5F1B-FA1B-65F7-CDD03AE6C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814F70-1DC5-4D93-A987-014D6AE5325F}" type="datetimeFigureOut">
              <a:rPr lang="lt-LT" smtClean="0"/>
              <a:t>2023-04-15</a:t>
            </a:fld>
            <a:endParaRPr lang="lt-LT"/>
          </a:p>
        </p:txBody>
      </p:sp>
      <p:sp>
        <p:nvSpPr>
          <p:cNvPr id="5" name="Footer Placeholder 4">
            <a:extLst>
              <a:ext uri="{FF2B5EF4-FFF2-40B4-BE49-F238E27FC236}">
                <a16:creationId xmlns:a16="http://schemas.microsoft.com/office/drawing/2014/main" id="{21BCC3A1-B658-42EE-B6B5-94F256C8EC6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t-LT"/>
          </a:p>
        </p:txBody>
      </p:sp>
      <p:sp>
        <p:nvSpPr>
          <p:cNvPr id="6" name="Slide Number Placeholder 5">
            <a:extLst>
              <a:ext uri="{FF2B5EF4-FFF2-40B4-BE49-F238E27FC236}">
                <a16:creationId xmlns:a16="http://schemas.microsoft.com/office/drawing/2014/main" id="{B77726D5-E288-708B-4809-BC9A4CEB965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24D344-4A4B-44CF-8F5B-495F2394DC0A}" type="slidenum">
              <a:rPr lang="lt-LT" smtClean="0"/>
              <a:t>‹#›</a:t>
            </a:fld>
            <a:endParaRPr lang="lt-LT"/>
          </a:p>
        </p:txBody>
      </p:sp>
    </p:spTree>
    <p:extLst>
      <p:ext uri="{BB962C8B-B14F-4D97-AF65-F5344CB8AC3E}">
        <p14:creationId xmlns:p14="http://schemas.microsoft.com/office/powerpoint/2010/main" val="11662436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79" name="Rectangle 3078">
            <a:extLst>
              <a:ext uri="{FF2B5EF4-FFF2-40B4-BE49-F238E27FC236}">
                <a16:creationId xmlns:a16="http://schemas.microsoft.com/office/drawing/2014/main" id="{C1DD1A8A-57D5-4A81-AD04-532B043C5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assorted-color smoke">
            <a:extLst>
              <a:ext uri="{FF2B5EF4-FFF2-40B4-BE49-F238E27FC236}">
                <a16:creationId xmlns:a16="http://schemas.microsoft.com/office/drawing/2014/main" id="{B43274C2-9D51-B7BE-1164-A76F80434B0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1029" b="4702"/>
          <a:stretch/>
        </p:blipFill>
        <p:spPr bwMode="auto">
          <a:xfrm>
            <a:off x="-3047" y="10"/>
            <a:ext cx="12191999" cy="6857990"/>
          </a:xfrm>
          <a:prstGeom prst="rect">
            <a:avLst/>
          </a:prstGeom>
          <a:noFill/>
          <a:extLst>
            <a:ext uri="{909E8E84-426E-40DD-AFC4-6F175D3DCCD1}">
              <a14:hiddenFill xmlns:a14="http://schemas.microsoft.com/office/drawing/2010/main">
                <a:solidFill>
                  <a:srgbClr val="FFFFFF"/>
                </a:solidFill>
              </a14:hiddenFill>
            </a:ext>
          </a:extLst>
        </p:spPr>
      </p:pic>
      <p:sp>
        <p:nvSpPr>
          <p:cNvPr id="3081" name="Rectangle 3080">
            <a:extLst>
              <a:ext uri="{FF2B5EF4-FFF2-40B4-BE49-F238E27FC236}">
                <a16:creationId xmlns:a16="http://schemas.microsoft.com/office/drawing/2014/main" id="{007891EC-4501-44ED-A8C8-B11B6DB767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7602"/>
            <a:ext cx="12191999" cy="3162146"/>
          </a:xfrm>
          <a:prstGeom prst="rect">
            <a:avLst/>
          </a:prstGeom>
          <a:gradFill flip="none" rotWithShape="1">
            <a:gsLst>
              <a:gs pos="0">
                <a:srgbClr val="000000">
                  <a:alpha val="0"/>
                </a:srgbClr>
              </a:gs>
              <a:gs pos="25000">
                <a:srgbClr val="000000">
                  <a:alpha val="15000"/>
                </a:srgbClr>
              </a:gs>
              <a:gs pos="75000">
                <a:srgbClr val="000000">
                  <a:alpha val="15000"/>
                </a:srgbClr>
              </a:gs>
              <a:gs pos="50000">
                <a:srgbClr val="000000">
                  <a:alpha val="30000"/>
                </a:srgbClr>
              </a:gs>
              <a:gs pos="100000">
                <a:srgbClr val="000000">
                  <a:alpha val="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B58E4B5-6712-B188-89AA-82CA474FEF78}"/>
              </a:ext>
            </a:extLst>
          </p:cNvPr>
          <p:cNvSpPr>
            <a:spLocks noGrp="1"/>
          </p:cNvSpPr>
          <p:nvPr>
            <p:ph type="ctrTitle"/>
          </p:nvPr>
        </p:nvSpPr>
        <p:spPr>
          <a:xfrm>
            <a:off x="1097280" y="325550"/>
            <a:ext cx="10058400" cy="3574778"/>
          </a:xfrm>
          <a:effectLst>
            <a:outerShdw blurRad="50800" dist="38100" dir="2700000" algn="tl" rotWithShape="0">
              <a:prstClr val="black">
                <a:alpha val="40000"/>
              </a:prstClr>
            </a:outerShdw>
          </a:effectLst>
        </p:spPr>
        <p:txBody>
          <a:bodyPr>
            <a:normAutofit/>
          </a:bodyPr>
          <a:lstStyle/>
          <a:p>
            <a:r>
              <a:rPr lang="lt-LT" sz="5200" dirty="0" err="1"/>
              <a:t>Kolorimetrija</a:t>
            </a:r>
            <a:endParaRPr lang="lt-LT" sz="5200" dirty="0"/>
          </a:p>
        </p:txBody>
      </p:sp>
      <p:sp>
        <p:nvSpPr>
          <p:cNvPr id="3" name="Subtitle 2">
            <a:extLst>
              <a:ext uri="{FF2B5EF4-FFF2-40B4-BE49-F238E27FC236}">
                <a16:creationId xmlns:a16="http://schemas.microsoft.com/office/drawing/2014/main" id="{527FA799-3A61-D929-8522-A203003547F3}"/>
              </a:ext>
            </a:extLst>
          </p:cNvPr>
          <p:cNvSpPr>
            <a:spLocks noGrp="1"/>
          </p:cNvSpPr>
          <p:nvPr>
            <p:ph type="subTitle" idx="1"/>
          </p:nvPr>
        </p:nvSpPr>
        <p:spPr>
          <a:xfrm>
            <a:off x="1100051" y="4072043"/>
            <a:ext cx="10058400" cy="1282707"/>
          </a:xfrm>
          <a:effectLst>
            <a:outerShdw blurRad="50800" dist="38100" dir="2700000" algn="tl" rotWithShape="0">
              <a:prstClr val="black">
                <a:alpha val="40000"/>
              </a:prstClr>
            </a:outerShdw>
          </a:effectLst>
        </p:spPr>
        <p:txBody>
          <a:bodyPr>
            <a:normAutofit/>
          </a:bodyPr>
          <a:lstStyle/>
          <a:p>
            <a:endParaRPr lang="lt-LT" dirty="0">
              <a:solidFill>
                <a:srgbClr val="FFFFFF"/>
              </a:solidFill>
            </a:endParaRPr>
          </a:p>
        </p:txBody>
      </p:sp>
    </p:spTree>
    <p:extLst>
      <p:ext uri="{BB962C8B-B14F-4D97-AF65-F5344CB8AC3E}">
        <p14:creationId xmlns:p14="http://schemas.microsoft.com/office/powerpoint/2010/main" val="1737276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DE5118-EFEC-D519-6D97-7291B3CD5E7E}"/>
              </a:ext>
            </a:extLst>
          </p:cNvPr>
          <p:cNvSpPr>
            <a:spLocks noGrp="1"/>
          </p:cNvSpPr>
          <p:nvPr>
            <p:ph type="title"/>
          </p:nvPr>
        </p:nvSpPr>
        <p:spPr>
          <a:xfrm>
            <a:off x="640080" y="325369"/>
            <a:ext cx="4368602" cy="1956841"/>
          </a:xfrm>
        </p:spPr>
        <p:txBody>
          <a:bodyPr anchor="b">
            <a:normAutofit/>
          </a:bodyPr>
          <a:lstStyle/>
          <a:p>
            <a:r>
              <a:rPr lang="lt-LT" sz="5400"/>
              <a:t>Kolorimetrija</a:t>
            </a:r>
          </a:p>
        </p:txBody>
      </p:sp>
      <p:sp>
        <p:nvSpPr>
          <p:cNvPr id="103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46CF1D-6C0A-B66E-8604-9A94070B8131}"/>
              </a:ext>
            </a:extLst>
          </p:cNvPr>
          <p:cNvSpPr>
            <a:spLocks noGrp="1"/>
          </p:cNvSpPr>
          <p:nvPr>
            <p:ph idx="1"/>
          </p:nvPr>
        </p:nvSpPr>
        <p:spPr>
          <a:xfrm>
            <a:off x="640080" y="2872899"/>
            <a:ext cx="4243589" cy="3320668"/>
          </a:xfrm>
        </p:spPr>
        <p:txBody>
          <a:bodyPr>
            <a:normAutofit/>
          </a:bodyPr>
          <a:lstStyle/>
          <a:p>
            <a:pPr marL="0" indent="0">
              <a:buNone/>
            </a:pPr>
            <a:r>
              <a:rPr lang="lt-LT" sz="2200"/>
              <a:t>Kolorimetrija – analizės metodas, pagrįstas šviesos sugertimi tirpale. </a:t>
            </a:r>
          </a:p>
        </p:txBody>
      </p:sp>
      <p:pic>
        <p:nvPicPr>
          <p:cNvPr id="1026" name="Picture 2" descr="Free Color Text Stock Photo">
            <a:extLst>
              <a:ext uri="{FF2B5EF4-FFF2-40B4-BE49-F238E27FC236}">
                <a16:creationId xmlns:a16="http://schemas.microsoft.com/office/drawing/2014/main" id="{37EFE1E3-76D1-1E49-892C-83DBFE81A1B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3048" r="-1" b="-1"/>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53892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F59832-D752-48A0-9A11-77F74F03FDB7}"/>
              </a:ext>
            </a:extLst>
          </p:cNvPr>
          <p:cNvSpPr>
            <a:spLocks noGrp="1"/>
          </p:cNvSpPr>
          <p:nvPr>
            <p:ph type="title"/>
          </p:nvPr>
        </p:nvSpPr>
        <p:spPr/>
        <p:txBody>
          <a:bodyPr/>
          <a:lstStyle/>
          <a:p>
            <a:r>
              <a:rPr lang="lt-LT" dirty="0"/>
              <a:t>Ar tai aktualu tik chemikams?</a:t>
            </a:r>
          </a:p>
        </p:txBody>
      </p:sp>
      <p:sp>
        <p:nvSpPr>
          <p:cNvPr id="3" name="Content Placeholder 2">
            <a:extLst>
              <a:ext uri="{FF2B5EF4-FFF2-40B4-BE49-F238E27FC236}">
                <a16:creationId xmlns:a16="http://schemas.microsoft.com/office/drawing/2014/main" id="{2D6BB1E1-4928-782F-EE3E-73696DB271A6}"/>
              </a:ext>
            </a:extLst>
          </p:cNvPr>
          <p:cNvSpPr>
            <a:spLocks noGrp="1"/>
          </p:cNvSpPr>
          <p:nvPr>
            <p:ph idx="1"/>
          </p:nvPr>
        </p:nvSpPr>
        <p:spPr/>
        <p:txBody>
          <a:bodyPr/>
          <a:lstStyle/>
          <a:p>
            <a:pPr marL="0" indent="0">
              <a:buNone/>
            </a:pPr>
            <a:r>
              <a:rPr lang="lt-LT" dirty="0"/>
              <a:t>Analizė naudojant spektrofotometrą leidžia apjungti chemiją ir biologiją. Kelių laboratorinių darbų pavyzdžiai:</a:t>
            </a:r>
          </a:p>
          <a:p>
            <a:pPr marL="0" indent="0">
              <a:buNone/>
            </a:pPr>
            <a:endParaRPr lang="lt-LT" dirty="0"/>
          </a:p>
          <a:p>
            <a:pPr marL="514350" indent="-514350">
              <a:buFont typeface="+mj-lt"/>
              <a:buAutoNum type="arabicPeriod"/>
            </a:pPr>
            <a:r>
              <a:rPr lang="lt-LT" dirty="0"/>
              <a:t>Spektroskopinis chlorofilo nustatymas augalų ekstraktuose.</a:t>
            </a:r>
          </a:p>
          <a:p>
            <a:pPr marL="514350" indent="-514350">
              <a:buFont typeface="+mj-lt"/>
              <a:buAutoNum type="arabicPeriod"/>
            </a:pPr>
            <a:r>
              <a:rPr lang="lt-LT" dirty="0"/>
              <a:t>Bakterijų buvimo nustatymas pagal jų gaminamų </a:t>
            </a:r>
            <a:r>
              <a:rPr lang="lt-LT" dirty="0" err="1"/>
              <a:t>porfirinų</a:t>
            </a:r>
            <a:r>
              <a:rPr lang="lt-LT" dirty="0"/>
              <a:t> </a:t>
            </a:r>
            <a:r>
              <a:rPr lang="lt-LT" dirty="0" err="1"/>
              <a:t>sugerties</a:t>
            </a:r>
            <a:r>
              <a:rPr lang="lt-LT" dirty="0"/>
              <a:t> spektrus.</a:t>
            </a:r>
          </a:p>
          <a:p>
            <a:pPr marL="514350" indent="-514350">
              <a:buFont typeface="+mj-lt"/>
              <a:buAutoNum type="arabicPeriod"/>
            </a:pPr>
            <a:endParaRPr lang="lt-LT" dirty="0"/>
          </a:p>
          <a:p>
            <a:pPr marL="0" indent="0">
              <a:buNone/>
            </a:pPr>
            <a:r>
              <a:rPr lang="lt-LT" dirty="0"/>
              <a:t>Tyrimų aprašai bus atsiųsti.</a:t>
            </a:r>
          </a:p>
          <a:p>
            <a:pPr marL="0" indent="0">
              <a:buNone/>
            </a:pPr>
            <a:endParaRPr lang="lt-LT" dirty="0"/>
          </a:p>
        </p:txBody>
      </p:sp>
    </p:spTree>
    <p:extLst>
      <p:ext uri="{BB962C8B-B14F-4D97-AF65-F5344CB8AC3E}">
        <p14:creationId xmlns:p14="http://schemas.microsoft.com/office/powerpoint/2010/main" val="1629924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23DB6-C54F-DC19-A3BD-00CE8CA072BF}"/>
              </a:ext>
            </a:extLst>
          </p:cNvPr>
          <p:cNvSpPr>
            <a:spLocks noGrp="1"/>
          </p:cNvSpPr>
          <p:nvPr>
            <p:ph type="title"/>
          </p:nvPr>
        </p:nvSpPr>
        <p:spPr/>
        <p:txBody>
          <a:bodyPr/>
          <a:lstStyle/>
          <a:p>
            <a:r>
              <a:rPr lang="en-US" dirty="0" err="1"/>
              <a:t>Kurio</a:t>
            </a:r>
            <a:r>
              <a:rPr lang="en-US" dirty="0"/>
              <a:t> </a:t>
            </a:r>
            <a:r>
              <a:rPr lang="en-US" dirty="0" err="1"/>
              <a:t>kalio</a:t>
            </a:r>
            <a:r>
              <a:rPr lang="en-US" dirty="0"/>
              <a:t> </a:t>
            </a:r>
            <a:r>
              <a:rPr lang="en-US" dirty="0" err="1"/>
              <a:t>permanganat</a:t>
            </a:r>
            <a:r>
              <a:rPr lang="lt-LT" dirty="0"/>
              <a:t>o</a:t>
            </a:r>
            <a:r>
              <a:rPr lang="en-US" dirty="0"/>
              <a:t> </a:t>
            </a:r>
            <a:r>
              <a:rPr lang="en-US" dirty="0" err="1"/>
              <a:t>tirpalo</a:t>
            </a:r>
            <a:r>
              <a:rPr lang="en-US" dirty="0"/>
              <a:t> </a:t>
            </a:r>
            <a:r>
              <a:rPr lang="en-US" dirty="0" err="1"/>
              <a:t>koncentracija</a:t>
            </a:r>
            <a:r>
              <a:rPr lang="en-US" dirty="0"/>
              <a:t> di</a:t>
            </a:r>
            <a:r>
              <a:rPr lang="lt-LT" dirty="0" err="1"/>
              <a:t>džiausia</a:t>
            </a:r>
            <a:r>
              <a:rPr lang="lt-LT" dirty="0"/>
              <a:t>?</a:t>
            </a:r>
          </a:p>
        </p:txBody>
      </p:sp>
      <p:sp>
        <p:nvSpPr>
          <p:cNvPr id="3" name="Content Placeholder 2">
            <a:extLst>
              <a:ext uri="{FF2B5EF4-FFF2-40B4-BE49-F238E27FC236}">
                <a16:creationId xmlns:a16="http://schemas.microsoft.com/office/drawing/2014/main" id="{DCC6F3F8-3B98-F9F0-63BA-FDDE0CCADF03}"/>
              </a:ext>
            </a:extLst>
          </p:cNvPr>
          <p:cNvSpPr>
            <a:spLocks noGrp="1"/>
          </p:cNvSpPr>
          <p:nvPr>
            <p:ph idx="1"/>
          </p:nvPr>
        </p:nvSpPr>
        <p:spPr/>
        <p:txBody>
          <a:bodyPr/>
          <a:lstStyle/>
          <a:p>
            <a:endParaRPr lang="lt-LT"/>
          </a:p>
        </p:txBody>
      </p:sp>
      <p:pic>
        <p:nvPicPr>
          <p:cNvPr id="1026" name="Picture 2">
            <a:extLst>
              <a:ext uri="{FF2B5EF4-FFF2-40B4-BE49-F238E27FC236}">
                <a16:creationId xmlns:a16="http://schemas.microsoft.com/office/drawing/2014/main" id="{17D35BBB-5139-F2BA-C146-96FCAEC474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825625"/>
            <a:ext cx="10687050" cy="458016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D73A385-AF26-2389-C673-6C0A85C23C7B}"/>
              </a:ext>
            </a:extLst>
          </p:cNvPr>
          <p:cNvSpPr txBox="1"/>
          <p:nvPr/>
        </p:nvSpPr>
        <p:spPr>
          <a:xfrm>
            <a:off x="838200" y="6405789"/>
            <a:ext cx="11468100" cy="246221"/>
          </a:xfrm>
          <a:prstGeom prst="rect">
            <a:avLst/>
          </a:prstGeom>
          <a:noFill/>
        </p:spPr>
        <p:txBody>
          <a:bodyPr wrap="square" rtlCol="0">
            <a:spAutoFit/>
          </a:bodyPr>
          <a:lstStyle/>
          <a:p>
            <a:r>
              <a:rPr lang="lt-LT" sz="1000" dirty="0"/>
              <a:t>Nuotrauka iš https://qph.cf2.quoracdn.net/main-qimg-eeacfe4f49ae85ba299e64691183b435</a:t>
            </a:r>
          </a:p>
        </p:txBody>
      </p:sp>
    </p:spTree>
    <p:extLst>
      <p:ext uri="{BB962C8B-B14F-4D97-AF65-F5344CB8AC3E}">
        <p14:creationId xmlns:p14="http://schemas.microsoft.com/office/powerpoint/2010/main" val="3247589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3C19E1-B528-D7B5-F643-B230356598DB}"/>
              </a:ext>
            </a:extLst>
          </p:cNvPr>
          <p:cNvSpPr>
            <a:spLocks noGrp="1"/>
          </p:cNvSpPr>
          <p:nvPr>
            <p:ph type="title"/>
          </p:nvPr>
        </p:nvSpPr>
        <p:spPr/>
        <p:txBody>
          <a:bodyPr/>
          <a:lstStyle/>
          <a:p>
            <a:r>
              <a:rPr lang="lt-LT"/>
              <a:t>Kaip nustatyti šio tirpalo koncentraciją?</a:t>
            </a:r>
            <a:endParaRPr lang="lt-LT" dirty="0"/>
          </a:p>
        </p:txBody>
      </p:sp>
      <p:sp>
        <p:nvSpPr>
          <p:cNvPr id="3" name="Content Placeholder 2">
            <a:extLst>
              <a:ext uri="{FF2B5EF4-FFF2-40B4-BE49-F238E27FC236}">
                <a16:creationId xmlns:a16="http://schemas.microsoft.com/office/drawing/2014/main" id="{9F5D8698-2B18-51FA-24FE-5E27F00D231A}"/>
              </a:ext>
            </a:extLst>
          </p:cNvPr>
          <p:cNvSpPr>
            <a:spLocks noGrp="1"/>
          </p:cNvSpPr>
          <p:nvPr>
            <p:ph idx="1"/>
          </p:nvPr>
        </p:nvSpPr>
        <p:spPr/>
        <p:txBody>
          <a:bodyPr/>
          <a:lstStyle/>
          <a:p>
            <a:endParaRPr lang="lt-LT" dirty="0"/>
          </a:p>
        </p:txBody>
      </p:sp>
      <p:pic>
        <p:nvPicPr>
          <p:cNvPr id="2050" name="Picture 2">
            <a:extLst>
              <a:ext uri="{FF2B5EF4-FFF2-40B4-BE49-F238E27FC236}">
                <a16:creationId xmlns:a16="http://schemas.microsoft.com/office/drawing/2014/main" id="{38D2B0E2-E3DE-FF5D-1D17-33061358AF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96158" y="1844057"/>
            <a:ext cx="3295217" cy="397413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97B2CA4-6A4D-D2C4-8C46-D42CEBCEFA1B}"/>
              </a:ext>
            </a:extLst>
          </p:cNvPr>
          <p:cNvSpPr txBox="1"/>
          <p:nvPr/>
        </p:nvSpPr>
        <p:spPr>
          <a:xfrm>
            <a:off x="2733675" y="5953125"/>
            <a:ext cx="6810375" cy="261610"/>
          </a:xfrm>
          <a:prstGeom prst="rect">
            <a:avLst/>
          </a:prstGeom>
          <a:noFill/>
        </p:spPr>
        <p:txBody>
          <a:bodyPr wrap="square" rtlCol="0">
            <a:spAutoFit/>
          </a:bodyPr>
          <a:lstStyle/>
          <a:p>
            <a:r>
              <a:rPr lang="lt-LT" sz="1100" dirty="0"/>
              <a:t>Nuotrauka iš: https://nepachem.blogspot.com/2011/01/death-by-potassium-permanganate-kmno4_560.html</a:t>
            </a:r>
          </a:p>
        </p:txBody>
      </p:sp>
    </p:spTree>
    <p:extLst>
      <p:ext uri="{BB962C8B-B14F-4D97-AF65-F5344CB8AC3E}">
        <p14:creationId xmlns:p14="http://schemas.microsoft.com/office/powerpoint/2010/main" val="16069994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5" name="Rectangle 2054">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341F92D-FA45-AF86-4741-88E2E4E228FC}"/>
              </a:ext>
            </a:extLst>
          </p:cNvPr>
          <p:cNvSpPr>
            <a:spLocks noGrp="1"/>
          </p:cNvSpPr>
          <p:nvPr>
            <p:ph type="title"/>
          </p:nvPr>
        </p:nvSpPr>
        <p:spPr>
          <a:xfrm>
            <a:off x="630936" y="639520"/>
            <a:ext cx="3429000" cy="1719072"/>
          </a:xfrm>
        </p:spPr>
        <p:txBody>
          <a:bodyPr anchor="b">
            <a:normAutofit/>
          </a:bodyPr>
          <a:lstStyle/>
          <a:p>
            <a:r>
              <a:rPr lang="lt-LT" sz="3800"/>
              <a:t>Senas kolorimetrijos variantas</a:t>
            </a:r>
          </a:p>
        </p:txBody>
      </p:sp>
      <p:sp>
        <p:nvSpPr>
          <p:cNvPr id="2057" name="sketch line">
            <a:extLst>
              <a:ext uri="{FF2B5EF4-FFF2-40B4-BE49-F238E27FC236}">
                <a16:creationId xmlns:a16="http://schemas.microsoft.com/office/drawing/2014/main" id="{6357EC4F-235E-4222-A36F-C7878ACE37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C77F2EA-0CC1-22E7-A559-DDBE92DDC4E8}"/>
              </a:ext>
            </a:extLst>
          </p:cNvPr>
          <p:cNvSpPr>
            <a:spLocks noGrp="1"/>
          </p:cNvSpPr>
          <p:nvPr>
            <p:ph idx="1"/>
          </p:nvPr>
        </p:nvSpPr>
        <p:spPr>
          <a:xfrm>
            <a:off x="630936" y="2807208"/>
            <a:ext cx="3429000" cy="3410712"/>
          </a:xfrm>
        </p:spPr>
        <p:txBody>
          <a:bodyPr anchor="t">
            <a:normAutofit/>
          </a:bodyPr>
          <a:lstStyle/>
          <a:p>
            <a:r>
              <a:rPr lang="lt-LT" sz="2200" dirty="0"/>
              <a:t>Paruošiami žinomos koncentracijos tirpalai (standartai).</a:t>
            </a:r>
          </a:p>
          <a:p>
            <a:r>
              <a:rPr lang="lt-LT" sz="2200" dirty="0"/>
              <a:t>Tiriamasis tirpalas lyginamas su standartais.</a:t>
            </a:r>
          </a:p>
          <a:p>
            <a:endParaRPr lang="lt-LT" sz="2200" dirty="0"/>
          </a:p>
          <a:p>
            <a:endParaRPr lang="lt-LT" sz="2200" dirty="0"/>
          </a:p>
        </p:txBody>
      </p:sp>
      <p:pic>
        <p:nvPicPr>
          <p:cNvPr id="2050" name="Picture 2">
            <a:extLst>
              <a:ext uri="{FF2B5EF4-FFF2-40B4-BE49-F238E27FC236}">
                <a16:creationId xmlns:a16="http://schemas.microsoft.com/office/drawing/2014/main" id="{10D97BE9-741A-680A-8888-F7FDB18F7FE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342497" y="1418290"/>
            <a:ext cx="7215519" cy="420304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3CC009E-0FCC-71F3-68F3-B5013D535ED8}"/>
              </a:ext>
            </a:extLst>
          </p:cNvPr>
          <p:cNvSpPr txBox="1"/>
          <p:nvPr/>
        </p:nvSpPr>
        <p:spPr>
          <a:xfrm>
            <a:off x="4999607" y="5621332"/>
            <a:ext cx="7333673" cy="553998"/>
          </a:xfrm>
          <a:prstGeom prst="rect">
            <a:avLst/>
          </a:prstGeom>
          <a:noFill/>
        </p:spPr>
        <p:txBody>
          <a:bodyPr wrap="square" rtlCol="0">
            <a:spAutoFit/>
          </a:bodyPr>
          <a:lstStyle/>
          <a:p>
            <a:r>
              <a:rPr lang="lt-LT" sz="1200" dirty="0"/>
              <a:t>Nuotrauka iš: https://www.chemetrics.com/colorimetric-water-analysis-proven-practical-precise/</a:t>
            </a:r>
          </a:p>
          <a:p>
            <a:endParaRPr lang="lt-LT" dirty="0"/>
          </a:p>
        </p:txBody>
      </p:sp>
    </p:spTree>
    <p:extLst>
      <p:ext uri="{BB962C8B-B14F-4D97-AF65-F5344CB8AC3E}">
        <p14:creationId xmlns:p14="http://schemas.microsoft.com/office/powerpoint/2010/main" val="3062963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1805D-760F-AA2D-7C06-56354D7F7DA2}"/>
              </a:ext>
            </a:extLst>
          </p:cNvPr>
          <p:cNvSpPr>
            <a:spLocks noGrp="1"/>
          </p:cNvSpPr>
          <p:nvPr>
            <p:ph type="title"/>
          </p:nvPr>
        </p:nvSpPr>
        <p:spPr/>
        <p:txBody>
          <a:bodyPr/>
          <a:lstStyle/>
          <a:p>
            <a:r>
              <a:rPr lang="lt-LT" dirty="0"/>
              <a:t>Kolorimetrinis amonio jonų nustatymas </a:t>
            </a:r>
          </a:p>
        </p:txBody>
      </p:sp>
      <p:sp>
        <p:nvSpPr>
          <p:cNvPr id="3" name="Content Placeholder 2">
            <a:extLst>
              <a:ext uri="{FF2B5EF4-FFF2-40B4-BE49-F238E27FC236}">
                <a16:creationId xmlns:a16="http://schemas.microsoft.com/office/drawing/2014/main" id="{7DF436B0-3F06-2430-135A-B492F6A7D088}"/>
              </a:ext>
            </a:extLst>
          </p:cNvPr>
          <p:cNvSpPr>
            <a:spLocks noGrp="1"/>
          </p:cNvSpPr>
          <p:nvPr>
            <p:ph idx="1"/>
          </p:nvPr>
        </p:nvSpPr>
        <p:spPr>
          <a:xfrm>
            <a:off x="838199" y="1825625"/>
            <a:ext cx="3355109" cy="4351338"/>
          </a:xfrm>
        </p:spPr>
        <p:txBody>
          <a:bodyPr>
            <a:normAutofit lnSpcReduction="10000"/>
          </a:bodyPr>
          <a:lstStyle/>
          <a:p>
            <a:pPr marL="0" indent="0">
              <a:buNone/>
            </a:pPr>
            <a:r>
              <a:rPr lang="lt-LT" dirty="0"/>
              <a:t>Į tiriamąjį tirpalą įpilama </a:t>
            </a:r>
            <a:r>
              <a:rPr lang="lt-LT" dirty="0" err="1"/>
              <a:t>Neslerio</a:t>
            </a:r>
            <a:r>
              <a:rPr lang="lt-LT" dirty="0"/>
              <a:t> reagento. Jis su NH</a:t>
            </a:r>
            <a:r>
              <a:rPr lang="lt-LT" baseline="-25000" dirty="0"/>
              <a:t>4</a:t>
            </a:r>
            <a:r>
              <a:rPr lang="lt-LT" baseline="30000" dirty="0"/>
              <a:t>+</a:t>
            </a:r>
            <a:r>
              <a:rPr lang="lt-LT" dirty="0"/>
              <a:t> jonais sudaro geltonos spalvos kompleksą. Tirpalo spalva lyginama su standartais.</a:t>
            </a:r>
          </a:p>
          <a:p>
            <a:pPr marL="0" indent="0">
              <a:buNone/>
            </a:pPr>
            <a:endParaRPr lang="lt-LT" dirty="0"/>
          </a:p>
          <a:p>
            <a:pPr marL="0" indent="0">
              <a:buNone/>
            </a:pPr>
            <a:r>
              <a:rPr lang="lt-LT" sz="2800" dirty="0"/>
              <a:t>Kokie šio metodo trūkumai?</a:t>
            </a:r>
          </a:p>
          <a:p>
            <a:pPr marL="0" indent="0">
              <a:buNone/>
            </a:pPr>
            <a:endParaRPr lang="lt-LT" dirty="0"/>
          </a:p>
        </p:txBody>
      </p:sp>
      <p:pic>
        <p:nvPicPr>
          <p:cNvPr id="3074" name="Picture 2">
            <a:extLst>
              <a:ext uri="{FF2B5EF4-FFF2-40B4-BE49-F238E27FC236}">
                <a16:creationId xmlns:a16="http://schemas.microsoft.com/office/drawing/2014/main" id="{A14D378A-C414-EA7E-0097-06B1E53324F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05325" y="1191268"/>
            <a:ext cx="7581900" cy="519160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0AD6F1A7-595C-E33E-9EA4-A1D2E3C742F3}"/>
              </a:ext>
            </a:extLst>
          </p:cNvPr>
          <p:cNvSpPr txBox="1"/>
          <p:nvPr/>
        </p:nvSpPr>
        <p:spPr>
          <a:xfrm>
            <a:off x="5588867" y="6176963"/>
            <a:ext cx="6810375" cy="261610"/>
          </a:xfrm>
          <a:prstGeom prst="rect">
            <a:avLst/>
          </a:prstGeom>
          <a:noFill/>
        </p:spPr>
        <p:txBody>
          <a:bodyPr wrap="square" rtlCol="0">
            <a:spAutoFit/>
          </a:bodyPr>
          <a:lstStyle/>
          <a:p>
            <a:r>
              <a:rPr lang="lt-LT" sz="1100" dirty="0"/>
              <a:t>Nuotrauka iš: https://www.chemetrics.com/product/ammonia-vacuettes-visual-high-range-kit-4/</a:t>
            </a:r>
          </a:p>
        </p:txBody>
      </p:sp>
    </p:spTree>
    <p:extLst>
      <p:ext uri="{BB962C8B-B14F-4D97-AF65-F5344CB8AC3E}">
        <p14:creationId xmlns:p14="http://schemas.microsoft.com/office/powerpoint/2010/main" val="2784319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77553-1239-8BB3-0D3C-9CC698888E4A}"/>
              </a:ext>
            </a:extLst>
          </p:cNvPr>
          <p:cNvSpPr>
            <a:spLocks noGrp="1"/>
          </p:cNvSpPr>
          <p:nvPr>
            <p:ph type="title"/>
          </p:nvPr>
        </p:nvSpPr>
        <p:spPr/>
        <p:txBody>
          <a:bodyPr/>
          <a:lstStyle/>
          <a:p>
            <a:r>
              <a:rPr lang="en-US" dirty="0" err="1"/>
              <a:t>Nauja</a:t>
            </a:r>
            <a:r>
              <a:rPr lang="en-US" dirty="0"/>
              <a:t> </a:t>
            </a:r>
            <a:r>
              <a:rPr lang="en-US" dirty="0" err="1"/>
              <a:t>kolorimetrijos</a:t>
            </a:r>
            <a:r>
              <a:rPr lang="en-US" dirty="0"/>
              <a:t> era</a:t>
            </a:r>
            <a:r>
              <a:rPr lang="lt-LT" dirty="0"/>
              <a:t> – </a:t>
            </a:r>
            <a:r>
              <a:rPr lang="lt-LT" dirty="0" err="1"/>
              <a:t>spektrofotometrija</a:t>
            </a:r>
            <a:r>
              <a:rPr lang="lt-LT" dirty="0"/>
              <a:t> </a:t>
            </a:r>
          </a:p>
        </p:txBody>
      </p:sp>
      <p:sp>
        <p:nvSpPr>
          <p:cNvPr id="3" name="Content Placeholder 2">
            <a:extLst>
              <a:ext uri="{FF2B5EF4-FFF2-40B4-BE49-F238E27FC236}">
                <a16:creationId xmlns:a16="http://schemas.microsoft.com/office/drawing/2014/main" id="{DD2C87AA-3B4F-75D1-730D-D57ACC5542D1}"/>
              </a:ext>
            </a:extLst>
          </p:cNvPr>
          <p:cNvSpPr>
            <a:spLocks noGrp="1"/>
          </p:cNvSpPr>
          <p:nvPr>
            <p:ph idx="1"/>
          </p:nvPr>
        </p:nvSpPr>
        <p:spPr/>
        <p:txBody>
          <a:bodyPr/>
          <a:lstStyle/>
          <a:p>
            <a:pPr marL="0" indent="0">
              <a:buNone/>
            </a:pPr>
            <a:r>
              <a:rPr lang="lt-LT" dirty="0"/>
              <a:t>Pagrindinis dėmesys ne tirpalo spalvai, o šviesos </a:t>
            </a:r>
            <a:r>
              <a:rPr lang="lt-LT" dirty="0" err="1"/>
              <a:t>sugerčiai</a:t>
            </a:r>
            <a:r>
              <a:rPr lang="lt-LT" dirty="0"/>
              <a:t>. </a:t>
            </a:r>
          </a:p>
        </p:txBody>
      </p:sp>
      <p:pic>
        <p:nvPicPr>
          <p:cNvPr id="5122" name="Picture 2" descr="Jenway Spectrofotometer 6305 - LabAgency Benelux">
            <a:extLst>
              <a:ext uri="{FF2B5EF4-FFF2-40B4-BE49-F238E27FC236}">
                <a16:creationId xmlns:a16="http://schemas.microsoft.com/office/drawing/2014/main" id="{0CDD2728-C493-87B5-020B-B2D46AD750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38474" y="2832654"/>
            <a:ext cx="6677025" cy="34792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661060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098" name="Picture 2" descr="Free Photo Of Green Grass Stock Photo">
            <a:extLst>
              <a:ext uri="{FF2B5EF4-FFF2-40B4-BE49-F238E27FC236}">
                <a16:creationId xmlns:a16="http://schemas.microsoft.com/office/drawing/2014/main" id="{926D6352-88A6-2C8B-B5FA-C73872C9EA75}"/>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15730"/>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4103" name="Rectangle 4102">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12192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6367D80-3F5D-5156-02D6-22B5F7D4294C}"/>
              </a:ext>
            </a:extLst>
          </p:cNvPr>
          <p:cNvSpPr>
            <a:spLocks noGrp="1"/>
          </p:cNvSpPr>
          <p:nvPr>
            <p:ph type="title"/>
          </p:nvPr>
        </p:nvSpPr>
        <p:spPr>
          <a:xfrm>
            <a:off x="523875" y="5317240"/>
            <a:ext cx="11210925" cy="744836"/>
          </a:xfrm>
        </p:spPr>
        <p:txBody>
          <a:bodyPr vert="horz" lIns="91440" tIns="45720" rIns="91440" bIns="45720" rtlCol="0" anchor="ctr">
            <a:normAutofit/>
          </a:bodyPr>
          <a:lstStyle/>
          <a:p>
            <a:pPr algn="ctr"/>
            <a:r>
              <a:rPr lang="en-US" sz="3600" dirty="0" err="1">
                <a:solidFill>
                  <a:schemeClr val="tx1">
                    <a:lumMod val="85000"/>
                    <a:lumOff val="15000"/>
                  </a:schemeClr>
                </a:solidFill>
              </a:rPr>
              <a:t>Kodėl</a:t>
            </a:r>
            <a:r>
              <a:rPr lang="lt-LT" sz="3600" dirty="0">
                <a:solidFill>
                  <a:schemeClr val="tx1">
                    <a:lumMod val="85000"/>
                    <a:lumOff val="15000"/>
                  </a:schemeClr>
                </a:solidFill>
              </a:rPr>
              <a:t> mums žolė atrodo žalia</a:t>
            </a:r>
            <a:r>
              <a:rPr lang="en-US" sz="3600" dirty="0">
                <a:solidFill>
                  <a:schemeClr val="tx1">
                    <a:lumMod val="85000"/>
                    <a:lumOff val="15000"/>
                  </a:schemeClr>
                </a:solidFill>
              </a:rPr>
              <a:t>?</a:t>
            </a:r>
          </a:p>
        </p:txBody>
      </p:sp>
      <p:cxnSp>
        <p:nvCxnSpPr>
          <p:cNvPr id="4105" name="Straight Connector 4104">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4107" name="Straight Connector 4106">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12192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60663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D7931-31A4-24D5-AAA7-AD8FF94EB40A}"/>
              </a:ext>
            </a:extLst>
          </p:cNvPr>
          <p:cNvSpPr>
            <a:spLocks noGrp="1"/>
          </p:cNvSpPr>
          <p:nvPr>
            <p:ph type="title"/>
          </p:nvPr>
        </p:nvSpPr>
        <p:spPr/>
        <p:txBody>
          <a:bodyPr/>
          <a:lstStyle/>
          <a:p>
            <a:endParaRPr lang="lt-LT"/>
          </a:p>
        </p:txBody>
      </p:sp>
      <p:pic>
        <p:nvPicPr>
          <p:cNvPr id="5" name="Content Placeholder 4" descr="Diagram&#10;&#10;Description automatically generated">
            <a:extLst>
              <a:ext uri="{FF2B5EF4-FFF2-40B4-BE49-F238E27FC236}">
                <a16:creationId xmlns:a16="http://schemas.microsoft.com/office/drawing/2014/main" id="{C52B58E1-556B-B747-6D73-A890FE7CFA7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05644" y="697706"/>
            <a:ext cx="9623343" cy="5462588"/>
          </a:xfrm>
        </p:spPr>
      </p:pic>
    </p:spTree>
    <p:extLst>
      <p:ext uri="{BB962C8B-B14F-4D97-AF65-F5344CB8AC3E}">
        <p14:creationId xmlns:p14="http://schemas.microsoft.com/office/powerpoint/2010/main" val="4376493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EBE6F-CB85-A605-7261-44F3D19ADFE7}"/>
              </a:ext>
            </a:extLst>
          </p:cNvPr>
          <p:cNvSpPr>
            <a:spLocks noGrp="1"/>
          </p:cNvSpPr>
          <p:nvPr>
            <p:ph type="title"/>
          </p:nvPr>
        </p:nvSpPr>
        <p:spPr/>
        <p:txBody>
          <a:bodyPr/>
          <a:lstStyle/>
          <a:p>
            <a:endParaRPr lang="lt-LT"/>
          </a:p>
        </p:txBody>
      </p:sp>
      <p:pic>
        <p:nvPicPr>
          <p:cNvPr id="5" name="Content Placeholder 4" descr="Chart, line chart&#10;&#10;Description automatically generated">
            <a:extLst>
              <a:ext uri="{FF2B5EF4-FFF2-40B4-BE49-F238E27FC236}">
                <a16:creationId xmlns:a16="http://schemas.microsoft.com/office/drawing/2014/main" id="{31F6E2CD-BE1C-9BDF-2042-CA28CC70AA9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74832" y="1253331"/>
            <a:ext cx="6738189" cy="4351338"/>
          </a:xfrm>
        </p:spPr>
      </p:pic>
      <p:pic>
        <p:nvPicPr>
          <p:cNvPr id="6" name="Content Placeholder 4" descr="Chart, pie chart&#10;&#10;Description automatically generated">
            <a:extLst>
              <a:ext uri="{FF2B5EF4-FFF2-40B4-BE49-F238E27FC236}">
                <a16:creationId xmlns:a16="http://schemas.microsoft.com/office/drawing/2014/main" id="{BE4ED05C-B0A3-FD5F-9D31-A90E80DC74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18582" y="1485034"/>
            <a:ext cx="3635218" cy="3747416"/>
          </a:xfrm>
          <a:prstGeom prst="rect">
            <a:avLst/>
          </a:prstGeom>
        </p:spPr>
      </p:pic>
      <p:sp>
        <p:nvSpPr>
          <p:cNvPr id="7" name="TextBox 6">
            <a:extLst>
              <a:ext uri="{FF2B5EF4-FFF2-40B4-BE49-F238E27FC236}">
                <a16:creationId xmlns:a16="http://schemas.microsoft.com/office/drawing/2014/main" id="{837081F8-22CA-3B81-CDC9-600571CDD918}"/>
              </a:ext>
            </a:extLst>
          </p:cNvPr>
          <p:cNvSpPr txBox="1"/>
          <p:nvPr/>
        </p:nvSpPr>
        <p:spPr>
          <a:xfrm>
            <a:off x="812798" y="5689600"/>
            <a:ext cx="6262255" cy="276999"/>
          </a:xfrm>
          <a:prstGeom prst="rect">
            <a:avLst/>
          </a:prstGeom>
          <a:noFill/>
        </p:spPr>
        <p:txBody>
          <a:bodyPr wrap="square" rtlCol="0">
            <a:spAutoFit/>
          </a:bodyPr>
          <a:lstStyle/>
          <a:p>
            <a:r>
              <a:rPr lang="en-US" sz="1200" dirty="0" err="1"/>
              <a:t>Nuotrauka</a:t>
            </a:r>
            <a:r>
              <a:rPr lang="en-US" sz="1200" dirty="0"/>
              <a:t> </a:t>
            </a:r>
            <a:r>
              <a:rPr lang="en-US" sz="1200" dirty="0" err="1"/>
              <a:t>i</a:t>
            </a:r>
            <a:r>
              <a:rPr lang="lt-LT" sz="1200" dirty="0"/>
              <a:t>š https://www.giss.nasa.gov/research/features/201311_kiang/</a:t>
            </a:r>
          </a:p>
        </p:txBody>
      </p:sp>
    </p:spTree>
    <p:extLst>
      <p:ext uri="{BB962C8B-B14F-4D97-AF65-F5344CB8AC3E}">
        <p14:creationId xmlns:p14="http://schemas.microsoft.com/office/powerpoint/2010/main" val="4034893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C65D8-9019-F495-C6A4-1A4B870E0C7A}"/>
              </a:ext>
            </a:extLst>
          </p:cNvPr>
          <p:cNvSpPr>
            <a:spLocks noGrp="1"/>
          </p:cNvSpPr>
          <p:nvPr>
            <p:ph type="title"/>
          </p:nvPr>
        </p:nvSpPr>
        <p:spPr/>
        <p:txBody>
          <a:bodyPr/>
          <a:lstStyle/>
          <a:p>
            <a:r>
              <a:rPr lang="lt-LT" dirty="0"/>
              <a:t>Spektrofotometro schema</a:t>
            </a:r>
          </a:p>
        </p:txBody>
      </p:sp>
      <p:pic>
        <p:nvPicPr>
          <p:cNvPr id="5" name="Content Placeholder 4" descr="A picture containing text, clock, device&#10;&#10;Description automatically generated">
            <a:extLst>
              <a:ext uri="{FF2B5EF4-FFF2-40B4-BE49-F238E27FC236}">
                <a16:creationId xmlns:a16="http://schemas.microsoft.com/office/drawing/2014/main" id="{16EC2EAB-3646-3883-F970-29A8C680802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45298" y="1835150"/>
            <a:ext cx="7082303" cy="4351338"/>
          </a:xfrm>
        </p:spPr>
      </p:pic>
    </p:spTree>
    <p:extLst>
      <p:ext uri="{BB962C8B-B14F-4D97-AF65-F5344CB8AC3E}">
        <p14:creationId xmlns:p14="http://schemas.microsoft.com/office/powerpoint/2010/main" val="11711214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7B571-1229-A52F-818C-EDDF79213E86}"/>
              </a:ext>
            </a:extLst>
          </p:cNvPr>
          <p:cNvSpPr>
            <a:spLocks noGrp="1"/>
          </p:cNvSpPr>
          <p:nvPr>
            <p:ph type="title"/>
          </p:nvPr>
        </p:nvSpPr>
        <p:spPr/>
        <p:txBody>
          <a:bodyPr/>
          <a:lstStyle/>
          <a:p>
            <a:r>
              <a:rPr lang="lt-LT" dirty="0" err="1"/>
              <a:t>Sugertis</a:t>
            </a:r>
            <a:r>
              <a:rPr lang="lt-LT" dirty="0"/>
              <a:t> ir pralaidumas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2E03CD8-1B9C-A973-F8A9-66651B2E80CC}"/>
                  </a:ext>
                </a:extLst>
              </p:cNvPr>
              <p:cNvSpPr>
                <a:spLocks noGrp="1"/>
              </p:cNvSpPr>
              <p:nvPr>
                <p:ph idx="1"/>
              </p:nvPr>
            </p:nvSpPr>
            <p:spPr/>
            <p:txBody>
              <a:bodyPr/>
              <a:lstStyle/>
              <a:p>
                <a:pPr marL="0" indent="0">
                  <a:buNone/>
                </a:pPr>
                <a:r>
                  <a:rPr lang="lt-LT" dirty="0"/>
                  <a:t>Sugertis – tai kritusios šviesos intensyvumo (I</a:t>
                </a:r>
                <a:r>
                  <a:rPr lang="lt-LT" baseline="-25000" dirty="0"/>
                  <a:t>0</a:t>
                </a:r>
                <a:r>
                  <a:rPr lang="lt-LT" dirty="0"/>
                  <a:t>)</a:t>
                </a:r>
              </a:p>
              <a:p>
                <a:pPr marL="0" indent="0">
                  <a:buNone/>
                </a:pPr>
                <a:r>
                  <a:rPr lang="lt-LT" dirty="0"/>
                  <a:t>ir praėjusios šviesos intensyvumo (I) logaritmų</a:t>
                </a:r>
              </a:p>
              <a:p>
                <a:pPr marL="0" indent="0">
                  <a:buNone/>
                </a:pPr>
                <a:r>
                  <a:rPr lang="lt-LT" dirty="0"/>
                  <a:t>santykis.</a:t>
                </a:r>
              </a:p>
              <a:p>
                <a:pPr marL="0" indent="0">
                  <a:buNone/>
                </a:pPr>
                <a:r>
                  <a:rPr lang="lt-LT" dirty="0"/>
                  <a:t>A</a:t>
                </a:r>
                <a:r>
                  <a:rPr lang="en-US" dirty="0"/>
                  <a:t> = </a:t>
                </a:r>
                <a14:m>
                  <m:oMath xmlns:m="http://schemas.openxmlformats.org/officeDocument/2006/math">
                    <m:f>
                      <m:fPr>
                        <m:ctrlPr>
                          <a:rPr lang="lt-LT" i="1" smtClean="0">
                            <a:latin typeface="Cambria Math" panose="02040503050406030204" pitchFamily="18" charset="0"/>
                          </a:rPr>
                        </m:ctrlPr>
                      </m:fPr>
                      <m:num>
                        <m:r>
                          <a:rPr lang="en-US" b="0" i="1" smtClean="0">
                            <a:latin typeface="Cambria Math" panose="02040503050406030204" pitchFamily="18" charset="0"/>
                          </a:rPr>
                          <m:t>𝑙𝑔</m:t>
                        </m:r>
                        <m:r>
                          <m:rPr>
                            <m:nor/>
                          </m:rPr>
                          <a:rPr lang="lt-LT" dirty="0"/>
                          <m:t>I</m:t>
                        </m:r>
                        <m:r>
                          <m:rPr>
                            <m:nor/>
                          </m:rPr>
                          <a:rPr lang="lt-LT" baseline="-25000" dirty="0"/>
                          <m:t>0</m:t>
                        </m:r>
                      </m:num>
                      <m:den>
                        <m:r>
                          <a:rPr lang="en-US" b="0" i="1" smtClean="0">
                            <a:latin typeface="Cambria Math" panose="02040503050406030204" pitchFamily="18" charset="0"/>
                          </a:rPr>
                          <m:t>𝑙𝑔</m:t>
                        </m:r>
                        <m:r>
                          <m:rPr>
                            <m:nor/>
                          </m:rPr>
                          <a:rPr lang="lt-LT" dirty="0"/>
                          <m:t>I</m:t>
                        </m:r>
                      </m:den>
                    </m:f>
                    <m:r>
                      <a:rPr lang="en-US" b="0" i="0" smtClean="0">
                        <a:latin typeface="Cambria Math" panose="02040503050406030204" pitchFamily="18" charset="0"/>
                      </a:rPr>
                      <m:t> </m:t>
                    </m:r>
                  </m:oMath>
                </a14:m>
                <a:endParaRPr lang="lt-LT" dirty="0"/>
              </a:p>
              <a:p>
                <a:pPr marL="0" indent="0">
                  <a:buNone/>
                </a:pPr>
                <a:r>
                  <a:rPr lang="lt-LT" dirty="0"/>
                  <a:t>Pralaidumas – </a:t>
                </a:r>
                <a:r>
                  <a:rPr lang="en-US" dirty="0" err="1"/>
                  <a:t>dydis</a:t>
                </a:r>
                <a:r>
                  <a:rPr lang="en-US" dirty="0"/>
                  <a:t> </a:t>
                </a:r>
                <a:r>
                  <a:rPr lang="en-US" dirty="0" err="1"/>
                  <a:t>parodantis</a:t>
                </a:r>
                <a:r>
                  <a:rPr lang="en-US" dirty="0"/>
                  <a:t>, k</a:t>
                </a:r>
                <a:r>
                  <a:rPr lang="lt-LT" dirty="0" err="1"/>
                  <a:t>okia</a:t>
                </a:r>
                <a:r>
                  <a:rPr lang="lt-LT" dirty="0"/>
                  <a:t> šviesos dalis praėjo pro tirpalą.</a:t>
                </a:r>
              </a:p>
              <a:p>
                <a:pPr marL="0" indent="0">
                  <a:buNone/>
                </a:pPr>
                <a:endParaRPr lang="lt-LT" dirty="0"/>
              </a:p>
              <a:p>
                <a:pPr marL="0" indent="0">
                  <a:buNone/>
                </a:pPr>
                <a:endParaRPr lang="lt-LT" dirty="0"/>
              </a:p>
              <a:p>
                <a:pPr marL="0" indent="0">
                  <a:buNone/>
                </a:pPr>
                <a:endParaRPr lang="lt-LT" dirty="0"/>
              </a:p>
              <a:p>
                <a:pPr marL="0" indent="0">
                  <a:buNone/>
                </a:pPr>
                <a:endParaRPr lang="lt-LT" dirty="0"/>
              </a:p>
              <a:p>
                <a:pPr marL="0" indent="0">
                  <a:buNone/>
                </a:pPr>
                <a:endParaRPr lang="lt-LT" dirty="0"/>
              </a:p>
            </p:txBody>
          </p:sp>
        </mc:Choice>
        <mc:Fallback xmlns="">
          <p:sp>
            <p:nvSpPr>
              <p:cNvPr id="3" name="Content Placeholder 2">
                <a:extLst>
                  <a:ext uri="{FF2B5EF4-FFF2-40B4-BE49-F238E27FC236}">
                    <a16:creationId xmlns:a16="http://schemas.microsoft.com/office/drawing/2014/main" id="{92E03CD8-1B9C-A973-F8A9-66651B2E80CC}"/>
                  </a:ext>
                </a:extLst>
              </p:cNvPr>
              <p:cNvSpPr>
                <a:spLocks noGrp="1" noRot="1" noChangeAspect="1" noMove="1" noResize="1" noEditPoints="1" noAdjustHandles="1" noChangeArrowheads="1" noChangeShapeType="1" noTextEdit="1"/>
              </p:cNvSpPr>
              <p:nvPr>
                <p:ph idx="1"/>
              </p:nvPr>
            </p:nvSpPr>
            <p:spPr>
              <a:blipFill>
                <a:blip r:embed="rId2"/>
                <a:stretch>
                  <a:fillRect l="-1217" t="-2241"/>
                </a:stretch>
              </a:blipFill>
            </p:spPr>
            <p:txBody>
              <a:bodyPr/>
              <a:lstStyle/>
              <a:p>
                <a:r>
                  <a:rPr lang="lt-LT">
                    <a:noFill/>
                  </a:rPr>
                  <a:t> </a:t>
                </a:r>
              </a:p>
            </p:txBody>
          </p:sp>
        </mc:Fallback>
      </mc:AlternateContent>
      <p:pic>
        <p:nvPicPr>
          <p:cNvPr id="5" name="Picture 4">
            <a:extLst>
              <a:ext uri="{FF2B5EF4-FFF2-40B4-BE49-F238E27FC236}">
                <a16:creationId xmlns:a16="http://schemas.microsoft.com/office/drawing/2014/main" id="{FABFBCE0-C000-CAED-4CC5-61C010078FEA}"/>
              </a:ext>
            </a:extLst>
          </p:cNvPr>
          <p:cNvPicPr>
            <a:picLocks noChangeAspect="1"/>
          </p:cNvPicPr>
          <p:nvPr/>
        </p:nvPicPr>
        <p:blipFill>
          <a:blip r:embed="rId3"/>
          <a:stretch>
            <a:fillRect/>
          </a:stretch>
        </p:blipFill>
        <p:spPr>
          <a:xfrm>
            <a:off x="8001000" y="0"/>
            <a:ext cx="3838575" cy="4249851"/>
          </a:xfrm>
          <a:prstGeom prst="rect">
            <a:avLst/>
          </a:prstGeom>
        </p:spPr>
      </p:pic>
      <p:graphicFrame>
        <p:nvGraphicFramePr>
          <p:cNvPr id="6" name="Table 6">
            <a:extLst>
              <a:ext uri="{FF2B5EF4-FFF2-40B4-BE49-F238E27FC236}">
                <a16:creationId xmlns:a16="http://schemas.microsoft.com/office/drawing/2014/main" id="{AC2DDAC1-4810-24CC-65D6-F28B1CD93370}"/>
              </a:ext>
            </a:extLst>
          </p:cNvPr>
          <p:cNvGraphicFramePr>
            <a:graphicFrameLocks noGrp="1"/>
          </p:cNvGraphicFramePr>
          <p:nvPr>
            <p:extLst>
              <p:ext uri="{D42A27DB-BD31-4B8C-83A1-F6EECF244321}">
                <p14:modId xmlns:p14="http://schemas.microsoft.com/office/powerpoint/2010/main" val="3016437437"/>
              </p:ext>
            </p:extLst>
          </p:nvPr>
        </p:nvGraphicFramePr>
        <p:xfrm>
          <a:off x="2872942" y="4819304"/>
          <a:ext cx="2853603" cy="1483360"/>
        </p:xfrm>
        <a:graphic>
          <a:graphicData uri="http://schemas.openxmlformats.org/drawingml/2006/table">
            <a:tbl>
              <a:tblPr firstRow="1" bandRow="1">
                <a:tableStyleId>{5C22544A-7EE6-4342-B048-85BDC9FD1C3A}</a:tableStyleId>
              </a:tblPr>
              <a:tblGrid>
                <a:gridCol w="1618673">
                  <a:extLst>
                    <a:ext uri="{9D8B030D-6E8A-4147-A177-3AD203B41FA5}">
                      <a16:colId xmlns:a16="http://schemas.microsoft.com/office/drawing/2014/main" val="2688506479"/>
                    </a:ext>
                  </a:extLst>
                </a:gridCol>
                <a:gridCol w="1234930">
                  <a:extLst>
                    <a:ext uri="{9D8B030D-6E8A-4147-A177-3AD203B41FA5}">
                      <a16:colId xmlns:a16="http://schemas.microsoft.com/office/drawing/2014/main" val="1856283484"/>
                    </a:ext>
                  </a:extLst>
                </a:gridCol>
              </a:tblGrid>
              <a:tr h="370840">
                <a:tc>
                  <a:txBody>
                    <a:bodyPr/>
                    <a:lstStyle/>
                    <a:p>
                      <a:pPr algn="ctr"/>
                      <a:r>
                        <a:rPr lang="lt-LT" dirty="0"/>
                        <a:t>Pralaidumas </a:t>
                      </a:r>
                      <a:r>
                        <a:rPr lang="en-US" dirty="0"/>
                        <a:t>%</a:t>
                      </a:r>
                      <a:endParaRPr lang="lt-LT" dirty="0"/>
                    </a:p>
                  </a:txBody>
                  <a:tcPr/>
                </a:tc>
                <a:tc>
                  <a:txBody>
                    <a:bodyPr/>
                    <a:lstStyle/>
                    <a:p>
                      <a:pPr algn="ctr"/>
                      <a:r>
                        <a:rPr lang="en-US" dirty="0" err="1"/>
                        <a:t>Sugertis</a:t>
                      </a:r>
                      <a:endParaRPr lang="lt-LT" dirty="0"/>
                    </a:p>
                  </a:txBody>
                  <a:tcPr/>
                </a:tc>
                <a:extLst>
                  <a:ext uri="{0D108BD9-81ED-4DB2-BD59-A6C34878D82A}">
                    <a16:rowId xmlns:a16="http://schemas.microsoft.com/office/drawing/2014/main" val="2055693773"/>
                  </a:ext>
                </a:extLst>
              </a:tr>
              <a:tr h="370840">
                <a:tc>
                  <a:txBody>
                    <a:bodyPr/>
                    <a:lstStyle/>
                    <a:p>
                      <a:pPr algn="ctr"/>
                      <a:r>
                        <a:rPr lang="en-US" dirty="0"/>
                        <a:t>50</a:t>
                      </a:r>
                      <a:endParaRPr lang="lt-LT" dirty="0"/>
                    </a:p>
                  </a:txBody>
                  <a:tcPr/>
                </a:tc>
                <a:tc>
                  <a:txBody>
                    <a:bodyPr/>
                    <a:lstStyle/>
                    <a:p>
                      <a:pPr algn="ctr"/>
                      <a:r>
                        <a:rPr lang="en-US" dirty="0"/>
                        <a:t>0,30</a:t>
                      </a:r>
                      <a:endParaRPr lang="lt-LT" dirty="0"/>
                    </a:p>
                  </a:txBody>
                  <a:tcPr/>
                </a:tc>
                <a:extLst>
                  <a:ext uri="{0D108BD9-81ED-4DB2-BD59-A6C34878D82A}">
                    <a16:rowId xmlns:a16="http://schemas.microsoft.com/office/drawing/2014/main" val="3477193800"/>
                  </a:ext>
                </a:extLst>
              </a:tr>
              <a:tr h="370840">
                <a:tc>
                  <a:txBody>
                    <a:bodyPr/>
                    <a:lstStyle/>
                    <a:p>
                      <a:pPr algn="ctr"/>
                      <a:r>
                        <a:rPr lang="en-US" dirty="0"/>
                        <a:t>10</a:t>
                      </a:r>
                      <a:endParaRPr lang="lt-LT" dirty="0"/>
                    </a:p>
                  </a:txBody>
                  <a:tcPr/>
                </a:tc>
                <a:tc>
                  <a:txBody>
                    <a:bodyPr/>
                    <a:lstStyle/>
                    <a:p>
                      <a:pPr algn="ctr"/>
                      <a:r>
                        <a:rPr lang="en-US" dirty="0"/>
                        <a:t>1</a:t>
                      </a:r>
                      <a:endParaRPr lang="lt-LT" dirty="0"/>
                    </a:p>
                  </a:txBody>
                  <a:tcPr/>
                </a:tc>
                <a:extLst>
                  <a:ext uri="{0D108BD9-81ED-4DB2-BD59-A6C34878D82A}">
                    <a16:rowId xmlns:a16="http://schemas.microsoft.com/office/drawing/2014/main" val="1487245277"/>
                  </a:ext>
                </a:extLst>
              </a:tr>
              <a:tr h="370840">
                <a:tc>
                  <a:txBody>
                    <a:bodyPr/>
                    <a:lstStyle/>
                    <a:p>
                      <a:pPr algn="ctr"/>
                      <a:r>
                        <a:rPr lang="en-US" dirty="0"/>
                        <a:t>1</a:t>
                      </a:r>
                      <a:endParaRPr lang="lt-LT" dirty="0"/>
                    </a:p>
                  </a:txBody>
                  <a:tcPr/>
                </a:tc>
                <a:tc>
                  <a:txBody>
                    <a:bodyPr/>
                    <a:lstStyle/>
                    <a:p>
                      <a:pPr algn="ctr"/>
                      <a:r>
                        <a:rPr lang="en-US" dirty="0"/>
                        <a:t>2</a:t>
                      </a:r>
                      <a:endParaRPr lang="lt-LT" dirty="0"/>
                    </a:p>
                  </a:txBody>
                  <a:tcPr/>
                </a:tc>
                <a:extLst>
                  <a:ext uri="{0D108BD9-81ED-4DB2-BD59-A6C34878D82A}">
                    <a16:rowId xmlns:a16="http://schemas.microsoft.com/office/drawing/2014/main" val="2911638272"/>
                  </a:ext>
                </a:extLst>
              </a:tr>
            </a:tbl>
          </a:graphicData>
        </a:graphic>
      </p:graphicFrame>
    </p:spTree>
    <p:extLst>
      <p:ext uri="{BB962C8B-B14F-4D97-AF65-F5344CB8AC3E}">
        <p14:creationId xmlns:p14="http://schemas.microsoft.com/office/powerpoint/2010/main" val="4918781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D8CD0-37A6-6CF7-71C5-88EB2685A697}"/>
              </a:ext>
            </a:extLst>
          </p:cNvPr>
          <p:cNvSpPr>
            <a:spLocks noGrp="1"/>
          </p:cNvSpPr>
          <p:nvPr>
            <p:ph type="title"/>
          </p:nvPr>
        </p:nvSpPr>
        <p:spPr/>
        <p:txBody>
          <a:bodyPr/>
          <a:lstStyle/>
          <a:p>
            <a:r>
              <a:rPr lang="en-US" dirty="0"/>
              <a:t>Nuo ko </a:t>
            </a:r>
            <a:r>
              <a:rPr lang="en-US" dirty="0" err="1"/>
              <a:t>priklauso</a:t>
            </a:r>
            <a:r>
              <a:rPr lang="en-US" dirty="0"/>
              <a:t> </a:t>
            </a:r>
            <a:r>
              <a:rPr lang="en-US" dirty="0" err="1"/>
              <a:t>tirpalo</a:t>
            </a:r>
            <a:r>
              <a:rPr lang="en-US" dirty="0"/>
              <a:t> </a:t>
            </a:r>
            <a:r>
              <a:rPr lang="en-US" dirty="0" err="1"/>
              <a:t>sugertis</a:t>
            </a:r>
            <a:r>
              <a:rPr lang="en-US" dirty="0"/>
              <a:t>?</a:t>
            </a:r>
            <a:endParaRPr lang="lt-LT" dirty="0"/>
          </a:p>
        </p:txBody>
      </p:sp>
      <p:sp>
        <p:nvSpPr>
          <p:cNvPr id="3" name="Content Placeholder 2">
            <a:extLst>
              <a:ext uri="{FF2B5EF4-FFF2-40B4-BE49-F238E27FC236}">
                <a16:creationId xmlns:a16="http://schemas.microsoft.com/office/drawing/2014/main" id="{1989BAB9-62FF-A762-0259-5C56D2F73DA6}"/>
              </a:ext>
            </a:extLst>
          </p:cNvPr>
          <p:cNvSpPr>
            <a:spLocks noGrp="1"/>
          </p:cNvSpPr>
          <p:nvPr>
            <p:ph idx="1"/>
          </p:nvPr>
        </p:nvSpPr>
        <p:spPr/>
        <p:txBody>
          <a:bodyPr/>
          <a:lstStyle/>
          <a:p>
            <a:pPr marL="514350" indent="-514350">
              <a:buFont typeface="+mj-lt"/>
              <a:buAutoNum type="arabicPeriod"/>
            </a:pPr>
            <a:r>
              <a:rPr lang="lt-LT" dirty="0"/>
              <a:t>Medžiagos esančios tirpale</a:t>
            </a:r>
          </a:p>
          <a:p>
            <a:pPr marL="514350" indent="-514350">
              <a:buFont typeface="+mj-lt"/>
              <a:buAutoNum type="arabicPeriod"/>
            </a:pPr>
            <a:r>
              <a:rPr lang="lt-LT" dirty="0"/>
              <a:t>Tirpalo koncentracijos</a:t>
            </a:r>
          </a:p>
          <a:p>
            <a:pPr marL="514350" indent="-514350">
              <a:buFont typeface="+mj-lt"/>
              <a:buAutoNum type="arabicPeriod"/>
            </a:pPr>
            <a:r>
              <a:rPr lang="lt-LT" dirty="0"/>
              <a:t>Nuo šviesos praeinamo kelio</a:t>
            </a:r>
          </a:p>
          <a:p>
            <a:pPr marL="514350" indent="-514350">
              <a:buFont typeface="+mj-lt"/>
              <a:buAutoNum type="arabicPeriod"/>
            </a:pPr>
            <a:endParaRPr lang="lt-LT" dirty="0"/>
          </a:p>
          <a:p>
            <a:pPr marL="514350" indent="-514350">
              <a:buFont typeface="+mj-lt"/>
              <a:buAutoNum type="arabicPeriod"/>
            </a:pPr>
            <a:endParaRPr lang="lt-LT" dirty="0"/>
          </a:p>
        </p:txBody>
      </p:sp>
      <p:pic>
        <p:nvPicPr>
          <p:cNvPr id="4" name="Picture 3">
            <a:extLst>
              <a:ext uri="{FF2B5EF4-FFF2-40B4-BE49-F238E27FC236}">
                <a16:creationId xmlns:a16="http://schemas.microsoft.com/office/drawing/2014/main" id="{F98BD2C8-0CC7-67C9-C35E-52E261220E54}"/>
              </a:ext>
            </a:extLst>
          </p:cNvPr>
          <p:cNvPicPr>
            <a:picLocks noChangeAspect="1"/>
          </p:cNvPicPr>
          <p:nvPr/>
        </p:nvPicPr>
        <p:blipFill>
          <a:blip r:embed="rId2"/>
          <a:stretch>
            <a:fillRect/>
          </a:stretch>
        </p:blipFill>
        <p:spPr>
          <a:xfrm>
            <a:off x="7942407" y="1690688"/>
            <a:ext cx="3838575" cy="4249851"/>
          </a:xfrm>
          <a:prstGeom prst="rect">
            <a:avLst/>
          </a:prstGeom>
        </p:spPr>
      </p:pic>
    </p:spTree>
    <p:extLst>
      <p:ext uri="{BB962C8B-B14F-4D97-AF65-F5344CB8AC3E}">
        <p14:creationId xmlns:p14="http://schemas.microsoft.com/office/powerpoint/2010/main" val="1011480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B1CEC-4D19-B064-9685-3F298C546540}"/>
              </a:ext>
            </a:extLst>
          </p:cNvPr>
          <p:cNvSpPr>
            <a:spLocks noGrp="1"/>
          </p:cNvSpPr>
          <p:nvPr>
            <p:ph type="title"/>
          </p:nvPr>
        </p:nvSpPr>
        <p:spPr/>
        <p:txBody>
          <a:bodyPr/>
          <a:lstStyle/>
          <a:p>
            <a:r>
              <a:rPr lang="lt-LT" dirty="0" err="1"/>
              <a:t>Bero</a:t>
            </a:r>
            <a:r>
              <a:rPr lang="lt-LT" dirty="0"/>
              <a:t> – </a:t>
            </a:r>
            <a:r>
              <a:rPr lang="lt-LT" dirty="0" err="1"/>
              <a:t>Lamberto</a:t>
            </a:r>
            <a:r>
              <a:rPr lang="lt-LT" dirty="0"/>
              <a:t> dėsnis</a:t>
            </a:r>
          </a:p>
        </p:txBody>
      </p:sp>
      <p:sp>
        <p:nvSpPr>
          <p:cNvPr id="7" name="AutoShape 4" descr="{\displaystyle A=\varepsilon \ell c}">
            <a:extLst>
              <a:ext uri="{FF2B5EF4-FFF2-40B4-BE49-F238E27FC236}">
                <a16:creationId xmlns:a16="http://schemas.microsoft.com/office/drawing/2014/main" id="{334C68C5-EEF7-4A7B-6334-67782C9BC068}"/>
              </a:ext>
            </a:extLst>
          </p:cNvPr>
          <p:cNvSpPr>
            <a:spLocks noGrp="1" noChangeAspect="1" noChangeArrowheads="1"/>
          </p:cNvSpPr>
          <p:nvPr>
            <p:ph idx="1"/>
          </p:nvPr>
        </p:nvSpPr>
        <p:spPr bwMode="auto">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indent="0">
              <a:buNone/>
            </a:pPr>
            <a:r>
              <a:rPr lang="lt-LT" dirty="0">
                <a:latin typeface="Times New Roman" panose="02020603050405020304" pitchFamily="18" charset="0"/>
                <a:cs typeface="Times New Roman" panose="02020603050405020304" pitchFamily="18" charset="0"/>
              </a:rPr>
              <a:t>A </a:t>
            </a:r>
            <a:r>
              <a:rPr lang="en-US" dirty="0">
                <a:latin typeface="Times New Roman" panose="02020603050405020304" pitchFamily="18" charset="0"/>
                <a:cs typeface="Times New Roman" panose="02020603050405020304" pitchFamily="18" charset="0"/>
              </a:rPr>
              <a:t>=  </a:t>
            </a:r>
            <a:r>
              <a:rPr lang="el-GR" dirty="0">
                <a:latin typeface="Times New Roman" panose="02020603050405020304" pitchFamily="18" charset="0"/>
                <a:cs typeface="Times New Roman" panose="02020603050405020304" pitchFamily="18" charset="0"/>
              </a:rPr>
              <a:t>ε</a:t>
            </a:r>
            <a:r>
              <a:rPr lang="en-US" i="1" dirty="0">
                <a:latin typeface="Times New Roman" panose="02020603050405020304" pitchFamily="18" charset="0"/>
                <a:cs typeface="Times New Roman" panose="02020603050405020304" pitchFamily="18" charset="0"/>
              </a:rPr>
              <a:t>·</a:t>
            </a:r>
            <a:r>
              <a:rPr lang="en-US" dirty="0" err="1">
                <a:latin typeface="Times New Roman" panose="02020603050405020304" pitchFamily="18" charset="0"/>
                <a:cs typeface="Times New Roman" panose="02020603050405020304" pitchFamily="18" charset="0"/>
              </a:rPr>
              <a:t>c·l</a:t>
            </a:r>
            <a:endParaRPr lang="en-US" dirty="0">
              <a:latin typeface="Times New Roman" panose="02020603050405020304" pitchFamily="18" charset="0"/>
              <a:cs typeface="Times New Roman" panose="02020603050405020304" pitchFamily="18" charset="0"/>
            </a:endParaRPr>
          </a:p>
          <a:p>
            <a:pPr marL="0" indent="0">
              <a:buNone/>
            </a:pPr>
            <a:r>
              <a:rPr lang="el-GR" dirty="0">
                <a:latin typeface="Times New Roman" panose="02020603050405020304" pitchFamily="18" charset="0"/>
                <a:cs typeface="Times New Roman" panose="02020603050405020304" pitchFamily="18" charset="0"/>
              </a:rPr>
              <a:t>ε</a:t>
            </a:r>
            <a:r>
              <a:rPr lang="en-US" dirty="0">
                <a:latin typeface="Times New Roman" panose="02020603050405020304" pitchFamily="18" charset="0"/>
                <a:cs typeface="Times New Roman" panose="02020603050405020304" pitchFamily="18" charset="0"/>
              </a:rPr>
              <a:t> – </a:t>
            </a:r>
            <a:r>
              <a:rPr lang="en-US" dirty="0" err="1">
                <a:latin typeface="Times New Roman" panose="02020603050405020304" pitchFamily="18" charset="0"/>
                <a:cs typeface="Times New Roman" panose="02020603050405020304" pitchFamily="18" charset="0"/>
              </a:rPr>
              <a:t>molinis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sugerties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koeficientas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priklausantis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nuo</a:t>
            </a:r>
            <a:r>
              <a:rPr lang="en-US" dirty="0">
                <a:latin typeface="Times New Roman" panose="02020603050405020304" pitchFamily="18" charset="0"/>
                <a:cs typeface="Times New Roman" panose="02020603050405020304" pitchFamily="18" charset="0"/>
              </a:rPr>
              <a:t> med</a:t>
            </a:r>
            <a:r>
              <a:rPr lang="lt-LT" dirty="0" err="1">
                <a:latin typeface="Times New Roman" panose="02020603050405020304" pitchFamily="18" charset="0"/>
                <a:cs typeface="Times New Roman" panose="02020603050405020304" pitchFamily="18" charset="0"/>
              </a:rPr>
              <a:t>žiagos</a:t>
            </a:r>
            <a:endParaRPr lang="lt-LT" dirty="0">
              <a:latin typeface="Times New Roman" panose="02020603050405020304" pitchFamily="18" charset="0"/>
              <a:cs typeface="Times New Roman" panose="02020603050405020304" pitchFamily="18" charset="0"/>
            </a:endParaRPr>
          </a:p>
          <a:p>
            <a:pPr marL="0" indent="0">
              <a:buNone/>
            </a:pPr>
            <a:r>
              <a:rPr lang="lt-LT" dirty="0">
                <a:latin typeface="Times New Roman" panose="02020603050405020304" pitchFamily="18" charset="0"/>
                <a:cs typeface="Times New Roman" panose="02020603050405020304" pitchFamily="18" charset="0"/>
              </a:rPr>
              <a:t>c – molinė koncentracija</a:t>
            </a:r>
          </a:p>
          <a:p>
            <a:pPr marL="0" indent="0">
              <a:buNone/>
            </a:pPr>
            <a:r>
              <a:rPr lang="lt-LT" dirty="0">
                <a:latin typeface="Times New Roman" panose="02020603050405020304" pitchFamily="18" charset="0"/>
                <a:cs typeface="Times New Roman" panose="02020603050405020304" pitchFamily="18" charset="0"/>
              </a:rPr>
              <a:t>l – kiuvetės plotis</a:t>
            </a:r>
          </a:p>
          <a:p>
            <a:pPr marL="0" indent="0">
              <a:buNone/>
            </a:pPr>
            <a:endParaRPr lang="lt-LT" dirty="0">
              <a:latin typeface="Times New Roman" panose="02020603050405020304" pitchFamily="18" charset="0"/>
              <a:cs typeface="Times New Roman" panose="02020603050405020304" pitchFamily="18" charset="0"/>
            </a:endParaRPr>
          </a:p>
          <a:p>
            <a:pPr marL="0" indent="0">
              <a:buNone/>
            </a:pPr>
            <a:r>
              <a:rPr lang="lt-LT" dirty="0">
                <a:latin typeface="Times New Roman" panose="02020603050405020304" pitchFamily="18" charset="0"/>
                <a:cs typeface="Times New Roman" panose="02020603050405020304" pitchFamily="18" charset="0"/>
              </a:rPr>
              <a:t>Teoriškai, </a:t>
            </a:r>
            <a:r>
              <a:rPr lang="lt-LT" dirty="0" err="1">
                <a:latin typeface="Times New Roman" panose="02020603050405020304" pitchFamily="18" charset="0"/>
                <a:cs typeface="Times New Roman" panose="02020603050405020304" pitchFamily="18" charset="0"/>
              </a:rPr>
              <a:t>sugertis</a:t>
            </a:r>
            <a:r>
              <a:rPr lang="lt-LT" dirty="0">
                <a:latin typeface="Times New Roman" panose="02020603050405020304" pitchFamily="18" charset="0"/>
                <a:cs typeface="Times New Roman" panose="02020603050405020304" pitchFamily="18" charset="0"/>
              </a:rPr>
              <a:t> priklauso tik nuo šių parametru.</a:t>
            </a:r>
            <a:endParaRPr lang="en-US" dirty="0">
              <a:latin typeface="Times New Roman" panose="02020603050405020304" pitchFamily="18" charset="0"/>
              <a:cs typeface="Times New Roman" panose="02020603050405020304" pitchFamily="18" charset="0"/>
            </a:endParaRPr>
          </a:p>
          <a:p>
            <a:pPr marL="0" indent="0">
              <a:buNone/>
            </a:pPr>
            <a:r>
              <a:rPr lang="en-US" dirty="0" err="1">
                <a:latin typeface="Times New Roman" panose="02020603050405020304" pitchFamily="18" charset="0"/>
                <a:cs typeface="Times New Roman" panose="02020603050405020304" pitchFamily="18" charset="0"/>
              </a:rPr>
              <a:t>Prakti</a:t>
            </a:r>
            <a:r>
              <a:rPr lang="lt-LT" dirty="0" err="1">
                <a:latin typeface="Times New Roman" panose="02020603050405020304" pitchFamily="18" charset="0"/>
                <a:cs typeface="Times New Roman" panose="02020603050405020304" pitchFamily="18" charset="0"/>
              </a:rPr>
              <a:t>škai</a:t>
            </a:r>
            <a:r>
              <a:rPr lang="lt-LT" dirty="0">
                <a:latin typeface="Times New Roman" panose="02020603050405020304" pitchFamily="18" charset="0"/>
                <a:cs typeface="Times New Roman" panose="02020603050405020304" pitchFamily="18" charset="0"/>
              </a:rPr>
              <a:t>, įtaką daro ir kiuvetės medžiaga, </a:t>
            </a:r>
          </a:p>
          <a:p>
            <a:pPr marL="0" indent="0">
              <a:buNone/>
            </a:pPr>
            <a:r>
              <a:rPr lang="lt-LT" dirty="0">
                <a:latin typeface="Times New Roman" panose="02020603050405020304" pitchFamily="18" charset="0"/>
                <a:cs typeface="Times New Roman" panose="02020603050405020304" pitchFamily="18" charset="0"/>
              </a:rPr>
              <a:t>temperatūra ir pan.</a:t>
            </a:r>
          </a:p>
        </p:txBody>
      </p:sp>
      <p:pic>
        <p:nvPicPr>
          <p:cNvPr id="14" name="Picture 13">
            <a:extLst>
              <a:ext uri="{FF2B5EF4-FFF2-40B4-BE49-F238E27FC236}">
                <a16:creationId xmlns:a16="http://schemas.microsoft.com/office/drawing/2014/main" id="{F06499B7-A2E9-19AA-BFDF-45ECAFA31E32}"/>
              </a:ext>
            </a:extLst>
          </p:cNvPr>
          <p:cNvPicPr>
            <a:picLocks noChangeAspect="1"/>
          </p:cNvPicPr>
          <p:nvPr/>
        </p:nvPicPr>
        <p:blipFill>
          <a:blip r:embed="rId2"/>
          <a:stretch>
            <a:fillRect/>
          </a:stretch>
        </p:blipFill>
        <p:spPr>
          <a:xfrm>
            <a:off x="8763000" y="3026806"/>
            <a:ext cx="3322782" cy="3678794"/>
          </a:xfrm>
          <a:prstGeom prst="rect">
            <a:avLst/>
          </a:prstGeom>
        </p:spPr>
      </p:pic>
    </p:spTree>
    <p:extLst>
      <p:ext uri="{BB962C8B-B14F-4D97-AF65-F5344CB8AC3E}">
        <p14:creationId xmlns:p14="http://schemas.microsoft.com/office/powerpoint/2010/main" val="33104256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6BA56-71B0-54AE-EE9A-A516E57DAC01}"/>
              </a:ext>
            </a:extLst>
          </p:cNvPr>
          <p:cNvSpPr>
            <a:spLocks noGrp="1"/>
          </p:cNvSpPr>
          <p:nvPr>
            <p:ph type="title"/>
          </p:nvPr>
        </p:nvSpPr>
        <p:spPr/>
        <p:txBody>
          <a:bodyPr/>
          <a:lstStyle/>
          <a:p>
            <a:r>
              <a:rPr lang="lt-LT" dirty="0"/>
              <a:t>Dažniausias koncentracija nustatomo būdas</a:t>
            </a:r>
          </a:p>
        </p:txBody>
      </p:sp>
      <p:sp>
        <p:nvSpPr>
          <p:cNvPr id="3" name="Content Placeholder 2">
            <a:extLst>
              <a:ext uri="{FF2B5EF4-FFF2-40B4-BE49-F238E27FC236}">
                <a16:creationId xmlns:a16="http://schemas.microsoft.com/office/drawing/2014/main" id="{D3FB4832-A1C3-A45B-31DF-90D65F44FD5E}"/>
              </a:ext>
            </a:extLst>
          </p:cNvPr>
          <p:cNvSpPr>
            <a:spLocks noGrp="1"/>
          </p:cNvSpPr>
          <p:nvPr>
            <p:ph idx="1"/>
          </p:nvPr>
        </p:nvSpPr>
        <p:spPr/>
        <p:txBody>
          <a:bodyPr/>
          <a:lstStyle/>
          <a:p>
            <a:pPr marL="514350" indent="-514350">
              <a:buFont typeface="+mj-lt"/>
              <a:buAutoNum type="arabicPeriod"/>
            </a:pPr>
            <a:r>
              <a:rPr lang="lt-LT" dirty="0"/>
              <a:t>Paruošiami žinomų koncentracijų tirpalai (standartiniai tirpalai).</a:t>
            </a:r>
          </a:p>
          <a:p>
            <a:pPr marL="514350" indent="-514350">
              <a:buFont typeface="+mj-lt"/>
              <a:buAutoNum type="arabicPeriod"/>
            </a:pPr>
            <a:r>
              <a:rPr lang="lt-LT" dirty="0"/>
              <a:t>Išmatuojamas/nustatomas kažkuris parametras. Standartiniai tirpalai ir tiriamasis tirpalas palyginami. </a:t>
            </a:r>
          </a:p>
        </p:txBody>
      </p:sp>
    </p:spTree>
    <p:extLst>
      <p:ext uri="{BB962C8B-B14F-4D97-AF65-F5344CB8AC3E}">
        <p14:creationId xmlns:p14="http://schemas.microsoft.com/office/powerpoint/2010/main" val="1607003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09281-B906-E200-8F82-231A3D38EE96}"/>
              </a:ext>
            </a:extLst>
          </p:cNvPr>
          <p:cNvSpPr>
            <a:spLocks noGrp="1"/>
          </p:cNvSpPr>
          <p:nvPr>
            <p:ph type="title"/>
          </p:nvPr>
        </p:nvSpPr>
        <p:spPr/>
        <p:txBody>
          <a:bodyPr/>
          <a:lstStyle/>
          <a:p>
            <a:r>
              <a:rPr lang="lt-LT" dirty="0"/>
              <a:t>A priklausomybė nuo koncentracijos</a:t>
            </a:r>
          </a:p>
        </p:txBody>
      </p:sp>
      <p:sp>
        <p:nvSpPr>
          <p:cNvPr id="3" name="Content Placeholder 2">
            <a:extLst>
              <a:ext uri="{FF2B5EF4-FFF2-40B4-BE49-F238E27FC236}">
                <a16:creationId xmlns:a16="http://schemas.microsoft.com/office/drawing/2014/main" id="{663FA480-F5F2-20B3-B86E-160454CBEEA4}"/>
              </a:ext>
            </a:extLst>
          </p:cNvPr>
          <p:cNvSpPr>
            <a:spLocks noGrp="1"/>
          </p:cNvSpPr>
          <p:nvPr>
            <p:ph idx="1"/>
          </p:nvPr>
        </p:nvSpPr>
        <p:spPr/>
        <p:txBody>
          <a:bodyPr/>
          <a:lstStyle/>
          <a:p>
            <a:pPr marL="0" indent="0">
              <a:buNone/>
            </a:pPr>
            <a:r>
              <a:rPr lang="lt-LT" dirty="0"/>
              <a:t>Absorbcijos priklausomybė nuo koncentracijos nėra tiesė. Mums reikia rasti </a:t>
            </a:r>
            <a:r>
              <a:rPr lang="lt-LT" dirty="0" err="1"/>
              <a:t>tiesiškumo</a:t>
            </a:r>
            <a:r>
              <a:rPr lang="lt-LT" dirty="0"/>
              <a:t> intervalą. Rekomenduojama, kad </a:t>
            </a:r>
            <a:r>
              <a:rPr lang="lt-LT" dirty="0" err="1"/>
              <a:t>sugertis</a:t>
            </a:r>
            <a:r>
              <a:rPr lang="lt-LT" dirty="0"/>
              <a:t> būtų ne mažesnė nei 0,1 ir ne didesnė nei 1. </a:t>
            </a:r>
          </a:p>
        </p:txBody>
      </p:sp>
      <p:pic>
        <p:nvPicPr>
          <p:cNvPr id="7170" name="Picture 2" descr="Beer's Law - Theoretical Principles">
            <a:extLst>
              <a:ext uri="{FF2B5EF4-FFF2-40B4-BE49-F238E27FC236}">
                <a16:creationId xmlns:a16="http://schemas.microsoft.com/office/drawing/2014/main" id="{8FD783D4-C9D6-250A-A0A6-D6BA0A7450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71100" y="3429000"/>
            <a:ext cx="5030650" cy="323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432684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247" name="Rectangle 10246">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783AEE5-6E2B-3376-6222-1828FBF97E2C}"/>
              </a:ext>
            </a:extLst>
          </p:cNvPr>
          <p:cNvSpPr>
            <a:spLocks noGrp="1"/>
          </p:cNvSpPr>
          <p:nvPr>
            <p:ph type="title"/>
          </p:nvPr>
        </p:nvSpPr>
        <p:spPr>
          <a:xfrm>
            <a:off x="640080" y="325369"/>
            <a:ext cx="4368602" cy="1956841"/>
          </a:xfrm>
        </p:spPr>
        <p:txBody>
          <a:bodyPr anchor="b">
            <a:normAutofit/>
          </a:bodyPr>
          <a:lstStyle/>
          <a:p>
            <a:r>
              <a:rPr lang="lt-LT" sz="5400"/>
              <a:t>Apribojimas</a:t>
            </a:r>
          </a:p>
        </p:txBody>
      </p:sp>
      <p:sp>
        <p:nvSpPr>
          <p:cNvPr id="10249"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081965C-9024-5850-F1B1-B152EEBF6B52}"/>
              </a:ext>
            </a:extLst>
          </p:cNvPr>
          <p:cNvSpPr>
            <a:spLocks noGrp="1"/>
          </p:cNvSpPr>
          <p:nvPr>
            <p:ph idx="1"/>
          </p:nvPr>
        </p:nvSpPr>
        <p:spPr>
          <a:xfrm>
            <a:off x="640080" y="2872898"/>
            <a:ext cx="4670097" cy="3888119"/>
          </a:xfrm>
        </p:spPr>
        <p:txBody>
          <a:bodyPr>
            <a:normAutofit lnSpcReduction="10000"/>
          </a:bodyPr>
          <a:lstStyle/>
          <a:p>
            <a:pPr marL="0" indent="0">
              <a:buNone/>
            </a:pPr>
            <a:r>
              <a:rPr lang="lt-LT" sz="2200" dirty="0"/>
              <a:t>Tirpalas </a:t>
            </a:r>
            <a:r>
              <a:rPr lang="en-US" sz="2200" dirty="0" err="1"/>
              <a:t>privalo</a:t>
            </a:r>
            <a:r>
              <a:rPr lang="lt-LT" sz="2200" dirty="0"/>
              <a:t> būti skaidrus</a:t>
            </a:r>
            <a:r>
              <a:rPr lang="en-US" sz="2200" dirty="0"/>
              <a:t>!</a:t>
            </a:r>
          </a:p>
          <a:p>
            <a:pPr marL="0" indent="0">
              <a:buNone/>
            </a:pPr>
            <a:endParaRPr lang="en-US" sz="2200" dirty="0"/>
          </a:p>
          <a:p>
            <a:pPr marL="0" indent="0">
              <a:buNone/>
            </a:pPr>
            <a:r>
              <a:rPr lang="en-US" sz="2200" dirty="0" err="1"/>
              <a:t>Kod</a:t>
            </a:r>
            <a:r>
              <a:rPr lang="lt-LT" sz="2200" dirty="0" err="1"/>
              <a:t>ėl</a:t>
            </a:r>
            <a:r>
              <a:rPr lang="lt-LT" sz="2200" dirty="0"/>
              <a:t>?</a:t>
            </a:r>
          </a:p>
          <a:p>
            <a:pPr marL="0" indent="0">
              <a:buNone/>
            </a:pPr>
            <a:r>
              <a:rPr lang="lt-LT" sz="2200" dirty="0"/>
              <a:t>Esančios dalelės išsklaidys šviesą. Didžioji dalis A bus dėl šviesos išsklaidymo, o ne </a:t>
            </a:r>
            <a:r>
              <a:rPr lang="lt-LT" sz="2200" dirty="0" err="1"/>
              <a:t>sugerties</a:t>
            </a:r>
            <a:r>
              <a:rPr lang="lt-LT" sz="2200" dirty="0"/>
              <a:t>. </a:t>
            </a:r>
          </a:p>
          <a:p>
            <a:pPr marL="0" indent="0">
              <a:buNone/>
            </a:pPr>
            <a:endParaRPr lang="lt-LT" sz="2200" dirty="0"/>
          </a:p>
          <a:p>
            <a:pPr marL="0" indent="0">
              <a:buNone/>
            </a:pPr>
            <a:r>
              <a:rPr lang="lt-LT" sz="2200" dirty="0"/>
              <a:t>Įdomu, drumstiems tirpalams tirti naudojamas metodas – </a:t>
            </a:r>
            <a:r>
              <a:rPr lang="lt-LT" sz="2200" dirty="0" err="1"/>
              <a:t>turbidimetrija</a:t>
            </a:r>
            <a:r>
              <a:rPr lang="lt-LT" sz="2200" dirty="0"/>
              <a:t>. Pagal praėjusį šviesos kiekį galima nustatyti tirpalo „</a:t>
            </a:r>
            <a:r>
              <a:rPr lang="lt-LT" sz="2200" dirty="0" err="1"/>
              <a:t>drumstumą</a:t>
            </a:r>
            <a:r>
              <a:rPr lang="lt-LT" sz="2200" dirty="0"/>
              <a:t>“. </a:t>
            </a:r>
          </a:p>
        </p:txBody>
      </p:sp>
      <p:pic>
        <p:nvPicPr>
          <p:cNvPr id="10242" name="Picture 2">
            <a:extLst>
              <a:ext uri="{FF2B5EF4-FFF2-40B4-BE49-F238E27FC236}">
                <a16:creationId xmlns:a16="http://schemas.microsoft.com/office/drawing/2014/main" id="{491F94D8-B1A9-4B6C-F3BB-C495D57EA10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409" r="18880"/>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022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DA5E0-F5DE-C2FE-31B5-BC821790081C}"/>
              </a:ext>
            </a:extLst>
          </p:cNvPr>
          <p:cNvSpPr>
            <a:spLocks noGrp="1"/>
          </p:cNvSpPr>
          <p:nvPr>
            <p:ph type="title"/>
          </p:nvPr>
        </p:nvSpPr>
        <p:spPr/>
        <p:txBody>
          <a:bodyPr/>
          <a:lstStyle/>
          <a:p>
            <a:r>
              <a:rPr lang="lt-LT" dirty="0"/>
              <a:t>Nesudėtingas eksperimentas</a:t>
            </a:r>
          </a:p>
        </p:txBody>
      </p:sp>
      <p:sp>
        <p:nvSpPr>
          <p:cNvPr id="3" name="Content Placeholder 2">
            <a:extLst>
              <a:ext uri="{FF2B5EF4-FFF2-40B4-BE49-F238E27FC236}">
                <a16:creationId xmlns:a16="http://schemas.microsoft.com/office/drawing/2014/main" id="{FC3C7AFB-E181-A926-1F27-6B090189BC55}"/>
              </a:ext>
            </a:extLst>
          </p:cNvPr>
          <p:cNvSpPr>
            <a:spLocks noGrp="1"/>
          </p:cNvSpPr>
          <p:nvPr>
            <p:ph idx="1"/>
          </p:nvPr>
        </p:nvSpPr>
        <p:spPr/>
        <p:txBody>
          <a:bodyPr/>
          <a:lstStyle/>
          <a:p>
            <a:pPr marL="0" indent="0" algn="just">
              <a:buNone/>
            </a:pPr>
            <a:r>
              <a:rPr lang="lt-LT" dirty="0"/>
              <a:t>Telefonuose ir planšetėse esantys šviesos jutikliai leidžia automatiškai nustatyti ekrano ryškumą, priklausomai nuo aplinkos šviesos kiekio, kuo šviesiau yra aplink, tuo ekranas šviečia ryškiau, taip leisdamas aiškiai viską matyti. Jeigu aplink tamsu, ekranas irgi pritemsta, taip mažiau vargindamas akis ir tausodamas baterijos energiją.</a:t>
            </a:r>
          </a:p>
          <a:p>
            <a:pPr marL="0" indent="0" algn="just">
              <a:buNone/>
            </a:pPr>
            <a:endParaRPr lang="lt-LT" dirty="0"/>
          </a:p>
        </p:txBody>
      </p:sp>
      <p:pic>
        <p:nvPicPr>
          <p:cNvPr id="8194" name="Picture 2" descr="Mobile sensors: The Components that make our smartphones smarter - DEV  Community">
            <a:extLst>
              <a:ext uri="{FF2B5EF4-FFF2-40B4-BE49-F238E27FC236}">
                <a16:creationId xmlns:a16="http://schemas.microsoft.com/office/drawing/2014/main" id="{60AFF7AA-48FC-5BEB-64EE-644EE0BF85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62349" y="3808470"/>
            <a:ext cx="4410075" cy="29352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21714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C098C-FDA4-B631-2455-734ACFA4FEBD}"/>
              </a:ext>
            </a:extLst>
          </p:cNvPr>
          <p:cNvSpPr>
            <a:spLocks noGrp="1"/>
          </p:cNvSpPr>
          <p:nvPr>
            <p:ph type="title"/>
          </p:nvPr>
        </p:nvSpPr>
        <p:spPr/>
        <p:txBody>
          <a:bodyPr/>
          <a:lstStyle/>
          <a:p>
            <a:r>
              <a:rPr lang="lt-LT" dirty="0"/>
              <a:t>Nesudėtingas eksperimentas</a:t>
            </a:r>
          </a:p>
        </p:txBody>
      </p:sp>
      <p:sp>
        <p:nvSpPr>
          <p:cNvPr id="3" name="Content Placeholder 2">
            <a:extLst>
              <a:ext uri="{FF2B5EF4-FFF2-40B4-BE49-F238E27FC236}">
                <a16:creationId xmlns:a16="http://schemas.microsoft.com/office/drawing/2014/main" id="{E5E56D3E-C80C-719C-899A-FC1EC64A9AB0}"/>
              </a:ext>
            </a:extLst>
          </p:cNvPr>
          <p:cNvSpPr>
            <a:spLocks noGrp="1"/>
          </p:cNvSpPr>
          <p:nvPr>
            <p:ph idx="1"/>
          </p:nvPr>
        </p:nvSpPr>
        <p:spPr/>
        <p:txBody>
          <a:bodyPr/>
          <a:lstStyle/>
          <a:p>
            <a:pPr marL="0" indent="0">
              <a:buNone/>
            </a:pPr>
            <a:r>
              <a:rPr lang="lt-LT" dirty="0"/>
              <a:t>Tereikia pasiekti šiuos duomenis ir galėsime atlikti tyrimą. </a:t>
            </a:r>
          </a:p>
          <a:p>
            <a:pPr marL="0" indent="0">
              <a:buNone/>
            </a:pPr>
            <a:endParaRPr lang="lt-LT" dirty="0"/>
          </a:p>
          <a:p>
            <a:pPr marL="0" indent="0">
              <a:buNone/>
            </a:pPr>
            <a:r>
              <a:rPr lang="lt-LT" dirty="0"/>
              <a:t>Atsisiųskite </a:t>
            </a:r>
            <a:r>
              <a:rPr lang="lt-LT" dirty="0" err="1"/>
              <a:t>liuksometro</a:t>
            </a:r>
            <a:r>
              <a:rPr lang="lt-LT" dirty="0"/>
              <a:t> programėlę (pavyzdžiui, </a:t>
            </a:r>
            <a:r>
              <a:rPr lang="lt-LT" dirty="0" err="1"/>
              <a:t>Luxmeter</a:t>
            </a:r>
            <a:r>
              <a:rPr lang="lt-LT" dirty="0"/>
              <a:t>)</a:t>
            </a:r>
          </a:p>
          <a:p>
            <a:pPr marL="0" indent="0">
              <a:buNone/>
            </a:pPr>
            <a:endParaRPr lang="lt-LT" dirty="0"/>
          </a:p>
          <a:p>
            <a:pPr marL="0" indent="0">
              <a:buNone/>
            </a:pPr>
            <a:endParaRPr lang="lt-LT" dirty="0"/>
          </a:p>
          <a:p>
            <a:pPr marL="0" indent="0">
              <a:buNone/>
            </a:pPr>
            <a:endParaRPr lang="lt-LT" dirty="0"/>
          </a:p>
          <a:p>
            <a:pPr marL="0" indent="0">
              <a:buNone/>
            </a:pPr>
            <a:r>
              <a:rPr lang="lt-LT" dirty="0"/>
              <a:t>Pilnas aprašymas pridėtas.</a:t>
            </a:r>
          </a:p>
        </p:txBody>
      </p:sp>
      <p:pic>
        <p:nvPicPr>
          <p:cNvPr id="9218" name="Picture 2" descr="Smart Luxmeter App Ranking and Store Data | data.ai">
            <a:extLst>
              <a:ext uri="{FF2B5EF4-FFF2-40B4-BE49-F238E27FC236}">
                <a16:creationId xmlns:a16="http://schemas.microsoft.com/office/drawing/2014/main" id="{E7435021-F9C5-4CED-9FB5-6DF5C0F2CD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48875" y="2457450"/>
            <a:ext cx="1943100" cy="1943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578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DC9475-77CF-706E-FA62-BEF982933C8E}"/>
              </a:ext>
            </a:extLst>
          </p:cNvPr>
          <p:cNvSpPr>
            <a:spLocks noGrp="1"/>
          </p:cNvSpPr>
          <p:nvPr>
            <p:ph type="title"/>
          </p:nvPr>
        </p:nvSpPr>
        <p:spPr/>
        <p:txBody>
          <a:bodyPr/>
          <a:lstStyle/>
          <a:p>
            <a:r>
              <a:rPr lang="lt-LT" dirty="0"/>
              <a:t>Darbas su </a:t>
            </a:r>
            <a:r>
              <a:rPr lang="lt-LT" dirty="0" err="1"/>
              <a:t>Vernier</a:t>
            </a:r>
            <a:r>
              <a:rPr lang="lt-LT" dirty="0"/>
              <a:t> spektrofotometru</a:t>
            </a:r>
          </a:p>
        </p:txBody>
      </p:sp>
      <p:sp>
        <p:nvSpPr>
          <p:cNvPr id="3" name="Content Placeholder 2">
            <a:extLst>
              <a:ext uri="{FF2B5EF4-FFF2-40B4-BE49-F238E27FC236}">
                <a16:creationId xmlns:a16="http://schemas.microsoft.com/office/drawing/2014/main" id="{08710CF2-79D4-B931-3BE2-6FE950FB9329}"/>
              </a:ext>
            </a:extLst>
          </p:cNvPr>
          <p:cNvSpPr>
            <a:spLocks noGrp="1"/>
          </p:cNvSpPr>
          <p:nvPr>
            <p:ph idx="1"/>
          </p:nvPr>
        </p:nvSpPr>
        <p:spPr/>
        <p:txBody>
          <a:bodyPr/>
          <a:lstStyle/>
          <a:p>
            <a:pPr marL="0" indent="0">
              <a:buNone/>
            </a:pPr>
            <a:r>
              <a:rPr lang="lt-LT" dirty="0"/>
              <a:t>Tikslas – nustatyti nežinomo KMnO</a:t>
            </a:r>
            <a:r>
              <a:rPr lang="lt-LT" baseline="-25000" dirty="0"/>
              <a:t>4</a:t>
            </a:r>
            <a:r>
              <a:rPr lang="lt-LT" dirty="0"/>
              <a:t> tirpalo koncentraciją.</a:t>
            </a:r>
          </a:p>
          <a:p>
            <a:pPr marL="514350" indent="-514350">
              <a:buFont typeface="+mj-lt"/>
              <a:buAutoNum type="arabicPeriod"/>
            </a:pPr>
            <a:r>
              <a:rPr lang="lt-LT" dirty="0"/>
              <a:t>Spektrofotometro paruošimas.</a:t>
            </a:r>
          </a:p>
          <a:p>
            <a:pPr marL="514350" indent="-514350">
              <a:buFont typeface="+mj-lt"/>
              <a:buAutoNum type="arabicPeriod"/>
            </a:pPr>
            <a:r>
              <a:rPr lang="lt-LT" dirty="0"/>
              <a:t>Tuščio mėginio (blank) paruošimas.</a:t>
            </a:r>
          </a:p>
          <a:p>
            <a:pPr marL="0" indent="0">
              <a:buNone/>
            </a:pPr>
            <a:endParaRPr lang="lt-LT" dirty="0"/>
          </a:p>
          <a:p>
            <a:pPr marL="0" indent="0">
              <a:buNone/>
            </a:pPr>
            <a:r>
              <a:rPr lang="lt-LT" dirty="0"/>
              <a:t>Patarimai:</a:t>
            </a:r>
          </a:p>
          <a:p>
            <a:pPr marL="0" indent="0">
              <a:buNone/>
            </a:pPr>
            <a:r>
              <a:rPr lang="lt-LT" dirty="0"/>
              <a:t>Atkreipti dėmesį į kiuvetės sieneles. Neimti už skaidrių dalių.</a:t>
            </a:r>
          </a:p>
          <a:p>
            <a:pPr marL="0" indent="0">
              <a:buNone/>
            </a:pPr>
            <a:r>
              <a:rPr lang="lt-LT" dirty="0"/>
              <a:t>Norint didesnio tikslumo – naudoti tą pačią kiuvetę.</a:t>
            </a:r>
          </a:p>
          <a:p>
            <a:pPr marL="0" indent="0">
              <a:buNone/>
            </a:pPr>
            <a:endParaRPr lang="lt-LT" dirty="0"/>
          </a:p>
          <a:p>
            <a:pPr marL="0" indent="0">
              <a:buNone/>
            </a:pPr>
            <a:endParaRPr lang="lt-LT" dirty="0"/>
          </a:p>
        </p:txBody>
      </p:sp>
    </p:spTree>
    <p:extLst>
      <p:ext uri="{BB962C8B-B14F-4D97-AF65-F5344CB8AC3E}">
        <p14:creationId xmlns:p14="http://schemas.microsoft.com/office/powerpoint/2010/main" val="2872075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753E75-2E6A-EF14-DC5D-14F5EE022BB0}"/>
              </a:ext>
            </a:extLst>
          </p:cNvPr>
          <p:cNvSpPr>
            <a:spLocks noGrp="1"/>
          </p:cNvSpPr>
          <p:nvPr>
            <p:ph type="title"/>
          </p:nvPr>
        </p:nvSpPr>
        <p:spPr/>
        <p:txBody>
          <a:bodyPr/>
          <a:lstStyle/>
          <a:p>
            <a:r>
              <a:rPr lang="lt-LT" dirty="0"/>
              <a:t>Darbas su </a:t>
            </a:r>
            <a:r>
              <a:rPr lang="lt-LT" dirty="0" err="1"/>
              <a:t>Vernier</a:t>
            </a:r>
            <a:r>
              <a:rPr lang="lt-LT" dirty="0"/>
              <a:t> spektrofotometru</a:t>
            </a:r>
          </a:p>
        </p:txBody>
      </p:sp>
      <p:sp>
        <p:nvSpPr>
          <p:cNvPr id="3" name="Content Placeholder 2">
            <a:extLst>
              <a:ext uri="{FF2B5EF4-FFF2-40B4-BE49-F238E27FC236}">
                <a16:creationId xmlns:a16="http://schemas.microsoft.com/office/drawing/2014/main" id="{7DFD730A-4476-8C81-D8F1-F09BA6F5860F}"/>
              </a:ext>
            </a:extLst>
          </p:cNvPr>
          <p:cNvSpPr>
            <a:spLocks noGrp="1"/>
          </p:cNvSpPr>
          <p:nvPr>
            <p:ph idx="1"/>
          </p:nvPr>
        </p:nvSpPr>
        <p:spPr/>
        <p:txBody>
          <a:bodyPr/>
          <a:lstStyle/>
          <a:p>
            <a:pPr marL="514350" indent="-514350">
              <a:buFont typeface="+mj-lt"/>
              <a:buAutoNum type="arabicPeriod" startAt="3"/>
            </a:pPr>
            <a:r>
              <a:rPr lang="lt-LT" dirty="0"/>
              <a:t>Etaloninių tirpalų ruošimas.</a:t>
            </a:r>
          </a:p>
          <a:p>
            <a:pPr marL="514350" indent="-514350">
              <a:buFont typeface="+mj-lt"/>
              <a:buAutoNum type="arabicPeriod" startAt="3"/>
            </a:pPr>
            <a:r>
              <a:rPr lang="lt-LT" dirty="0"/>
              <a:t>Spektro braižymas ir bangos ilgio analizei parinkimas. </a:t>
            </a:r>
          </a:p>
          <a:p>
            <a:pPr marL="514350" indent="-514350">
              <a:buFont typeface="+mj-lt"/>
              <a:buAutoNum type="arabicPeriod" startAt="3"/>
            </a:pPr>
            <a:r>
              <a:rPr lang="lt-LT" dirty="0"/>
              <a:t>Etaloninių ir tiriamojo tirpalo tyrimas. </a:t>
            </a:r>
          </a:p>
        </p:txBody>
      </p:sp>
    </p:spTree>
    <p:extLst>
      <p:ext uri="{BB962C8B-B14F-4D97-AF65-F5344CB8AC3E}">
        <p14:creationId xmlns:p14="http://schemas.microsoft.com/office/powerpoint/2010/main" val="1827209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DB032-BA2F-9BC7-58A5-388976445E35}"/>
              </a:ext>
            </a:extLst>
          </p:cNvPr>
          <p:cNvSpPr>
            <a:spLocks noGrp="1"/>
          </p:cNvSpPr>
          <p:nvPr>
            <p:ph type="title"/>
          </p:nvPr>
        </p:nvSpPr>
        <p:spPr/>
        <p:txBody>
          <a:bodyPr/>
          <a:lstStyle/>
          <a:p>
            <a:r>
              <a:rPr lang="lt-LT" dirty="0"/>
              <a:t>Duomenų analizė</a:t>
            </a:r>
          </a:p>
        </p:txBody>
      </p:sp>
      <p:pic>
        <p:nvPicPr>
          <p:cNvPr id="5" name="Content Placeholder 4">
            <a:extLst>
              <a:ext uri="{FF2B5EF4-FFF2-40B4-BE49-F238E27FC236}">
                <a16:creationId xmlns:a16="http://schemas.microsoft.com/office/drawing/2014/main" id="{E70174B5-3655-A2E5-6F2C-B23618B4211C}"/>
              </a:ext>
            </a:extLst>
          </p:cNvPr>
          <p:cNvPicPr>
            <a:picLocks noGrp="1" noChangeAspect="1"/>
          </p:cNvPicPr>
          <p:nvPr>
            <p:ph idx="1"/>
          </p:nvPr>
        </p:nvPicPr>
        <p:blipFill>
          <a:blip r:embed="rId2"/>
          <a:stretch>
            <a:fillRect/>
          </a:stretch>
        </p:blipFill>
        <p:spPr>
          <a:xfrm>
            <a:off x="3163269" y="1825625"/>
            <a:ext cx="5865462" cy="4351338"/>
          </a:xfrm>
        </p:spPr>
      </p:pic>
    </p:spTree>
    <p:extLst>
      <p:ext uri="{BB962C8B-B14F-4D97-AF65-F5344CB8AC3E}">
        <p14:creationId xmlns:p14="http://schemas.microsoft.com/office/powerpoint/2010/main" val="30032568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4269D3-5F11-9098-F829-D51693F3C8DB}"/>
              </a:ext>
            </a:extLst>
          </p:cNvPr>
          <p:cNvSpPr>
            <a:spLocks noGrp="1"/>
          </p:cNvSpPr>
          <p:nvPr>
            <p:ph type="title"/>
          </p:nvPr>
        </p:nvSpPr>
        <p:spPr/>
        <p:txBody>
          <a:bodyPr/>
          <a:lstStyle/>
          <a:p>
            <a:r>
              <a:rPr lang="lt-LT" dirty="0"/>
              <a:t>Duomenų analizė</a:t>
            </a:r>
          </a:p>
        </p:txBody>
      </p:sp>
      <p:sp>
        <p:nvSpPr>
          <p:cNvPr id="3" name="Content Placeholder 2">
            <a:extLst>
              <a:ext uri="{FF2B5EF4-FFF2-40B4-BE49-F238E27FC236}">
                <a16:creationId xmlns:a16="http://schemas.microsoft.com/office/drawing/2014/main" id="{A2678C20-29A7-F0FE-C1C3-D2528DDAC9ED}"/>
              </a:ext>
            </a:extLst>
          </p:cNvPr>
          <p:cNvSpPr>
            <a:spLocks noGrp="1"/>
          </p:cNvSpPr>
          <p:nvPr>
            <p:ph idx="1"/>
          </p:nvPr>
        </p:nvSpPr>
        <p:spPr/>
        <p:txBody>
          <a:bodyPr/>
          <a:lstStyle/>
          <a:p>
            <a:pPr marL="0" indent="0">
              <a:buNone/>
            </a:pPr>
            <a:r>
              <a:rPr lang="lt-LT" dirty="0"/>
              <a:t>Paspaudus dešinį pelės klavišą ant kurio nors grafike pažymėto taško (mėlyno).</a:t>
            </a:r>
          </a:p>
        </p:txBody>
      </p:sp>
      <p:pic>
        <p:nvPicPr>
          <p:cNvPr id="5" name="Picture 4">
            <a:extLst>
              <a:ext uri="{FF2B5EF4-FFF2-40B4-BE49-F238E27FC236}">
                <a16:creationId xmlns:a16="http://schemas.microsoft.com/office/drawing/2014/main" id="{E3E69999-F98B-96AA-2940-28FA5CD25BA8}"/>
              </a:ext>
            </a:extLst>
          </p:cNvPr>
          <p:cNvPicPr>
            <a:picLocks noChangeAspect="1"/>
          </p:cNvPicPr>
          <p:nvPr/>
        </p:nvPicPr>
        <p:blipFill>
          <a:blip r:embed="rId2"/>
          <a:stretch>
            <a:fillRect/>
          </a:stretch>
        </p:blipFill>
        <p:spPr>
          <a:xfrm>
            <a:off x="3400425" y="2462157"/>
            <a:ext cx="6096000" cy="4219630"/>
          </a:xfrm>
          <a:prstGeom prst="rect">
            <a:avLst/>
          </a:prstGeom>
        </p:spPr>
      </p:pic>
    </p:spTree>
    <p:extLst>
      <p:ext uri="{BB962C8B-B14F-4D97-AF65-F5344CB8AC3E}">
        <p14:creationId xmlns:p14="http://schemas.microsoft.com/office/powerpoint/2010/main" val="12724182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94814-AD4E-629C-FFE0-88F860FAB8C0}"/>
              </a:ext>
            </a:extLst>
          </p:cNvPr>
          <p:cNvSpPr>
            <a:spLocks noGrp="1"/>
          </p:cNvSpPr>
          <p:nvPr>
            <p:ph type="title"/>
          </p:nvPr>
        </p:nvSpPr>
        <p:spPr/>
        <p:txBody>
          <a:bodyPr/>
          <a:lstStyle/>
          <a:p>
            <a:r>
              <a:rPr lang="lt-LT" dirty="0"/>
              <a:t>Duomenų analizė</a:t>
            </a:r>
          </a:p>
        </p:txBody>
      </p:sp>
      <p:pic>
        <p:nvPicPr>
          <p:cNvPr id="5" name="Content Placeholder 4">
            <a:extLst>
              <a:ext uri="{FF2B5EF4-FFF2-40B4-BE49-F238E27FC236}">
                <a16:creationId xmlns:a16="http://schemas.microsoft.com/office/drawing/2014/main" id="{4EEA6C4D-492C-E38F-4025-B01C78C8BD53}"/>
              </a:ext>
            </a:extLst>
          </p:cNvPr>
          <p:cNvPicPr>
            <a:picLocks noGrp="1" noChangeAspect="1"/>
          </p:cNvPicPr>
          <p:nvPr>
            <p:ph idx="1"/>
          </p:nvPr>
        </p:nvPicPr>
        <p:blipFill>
          <a:blip r:embed="rId2"/>
          <a:stretch>
            <a:fillRect/>
          </a:stretch>
        </p:blipFill>
        <p:spPr>
          <a:xfrm>
            <a:off x="4381080" y="2141537"/>
            <a:ext cx="3182190" cy="4351338"/>
          </a:xfrm>
        </p:spPr>
      </p:pic>
    </p:spTree>
    <p:extLst>
      <p:ext uri="{BB962C8B-B14F-4D97-AF65-F5344CB8AC3E}">
        <p14:creationId xmlns:p14="http://schemas.microsoft.com/office/powerpoint/2010/main" val="42387229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1958</TotalTime>
  <Words>594</Words>
  <Application>Microsoft Office PowerPoint</Application>
  <PresentationFormat>Widescreen</PresentationFormat>
  <Paragraphs>96</Paragraphs>
  <Slides>25</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Calibri</vt:lpstr>
      <vt:lpstr>Calibri Light</vt:lpstr>
      <vt:lpstr>Cambria Math</vt:lpstr>
      <vt:lpstr>Times New Roman</vt:lpstr>
      <vt:lpstr>Office Theme</vt:lpstr>
      <vt:lpstr>Kolorimetrija</vt:lpstr>
      <vt:lpstr>Kolorimetrija</vt:lpstr>
      <vt:lpstr>Ar tai aktualu tik chemikams?</vt:lpstr>
      <vt:lpstr>Kurio kalio permanganato tirpalo koncentracija didžiausia?</vt:lpstr>
      <vt:lpstr>Kaip nustatyti šio tirpalo koncentraciją?</vt:lpstr>
      <vt:lpstr>Senas kolorimetrijos variantas</vt:lpstr>
      <vt:lpstr>Kolorimetrinis amonio jonų nustatymas </vt:lpstr>
      <vt:lpstr>Nauja kolorimetrijos era – spektrofotometrija </vt:lpstr>
      <vt:lpstr>Kodėl mums žolė atrodo žalia?</vt:lpstr>
      <vt:lpstr>PowerPoint Presentation</vt:lpstr>
      <vt:lpstr>PowerPoint Presentation</vt:lpstr>
      <vt:lpstr>Spektrofotometro schema</vt:lpstr>
      <vt:lpstr>Sugertis ir pralaidumas</vt:lpstr>
      <vt:lpstr>Nuo ko priklauso tirpalo sugertis?</vt:lpstr>
      <vt:lpstr>Bero – Lamberto dėsnis</vt:lpstr>
      <vt:lpstr>Dažniausias koncentracija nustatomo būdas</vt:lpstr>
      <vt:lpstr>A priklausomybė nuo koncentracijos</vt:lpstr>
      <vt:lpstr>Apribojimas</vt:lpstr>
      <vt:lpstr>Nesudėtingas eksperimentas</vt:lpstr>
      <vt:lpstr>Nesudėtingas eksperimentas</vt:lpstr>
      <vt:lpstr>Darbas su Vernier spektrofotometru</vt:lpstr>
      <vt:lpstr>Darbas su Vernier spektrofotometru</vt:lpstr>
      <vt:lpstr>Duomenų analizė</vt:lpstr>
      <vt:lpstr>Duomenų analizė</vt:lpstr>
      <vt:lpstr>Duomenų analizė</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Vytautas Kavaliauskas</dc:creator>
  <cp:lastModifiedBy>Vytautas Kavaliauskas</cp:lastModifiedBy>
  <cp:revision>28</cp:revision>
  <dcterms:created xsi:type="dcterms:W3CDTF">2023-04-10T14:24:29Z</dcterms:created>
  <dcterms:modified xsi:type="dcterms:W3CDTF">2023-04-15T07:23:07Z</dcterms:modified>
</cp:coreProperties>
</file>